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7E9-A4B3-4E9E-95B9-F66DD52122D1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93A6-AF71-47B2-9AD6-2C3BC034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0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47E9-A4B3-4E9E-95B9-F66DD52122D1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93A6-AF71-47B2-9AD6-2C3BC034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6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6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smtClean="0">
                <a:effectLst/>
              </a:rPr>
              <a:t>Command Reporting &amp; Initial Interventions</a:t>
            </a:r>
            <a:endParaRPr lang="en-US" altLang="en-US" sz="290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8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effectLst/>
              </a:rPr>
              <a:t>Command Reporting &amp; Initial Interventions</a:t>
            </a:r>
            <a:endParaRPr lang="en-US" altLang="en-US" sz="320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6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ffectLst/>
              </a:rPr>
              <a:t>Family Advocacy Program (FAP)</a:t>
            </a:r>
            <a:endParaRPr lang="en-US" altLang="en-US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ffectLst/>
              </a:rPr>
              <a:t>FAP (cont.)</a:t>
            </a:r>
            <a:endParaRPr lang="en-US" altLang="en-US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ffectLst/>
              </a:rPr>
              <a:t>FAP Services </a:t>
            </a:r>
            <a:endParaRPr lang="en-US" altLang="en-US" sz="360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effectLst/>
              </a:rPr>
              <a:t>Legal Assistance/Divorce</a:t>
            </a:r>
            <a:endParaRPr lang="en-US" altLang="en-US" sz="320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4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6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effectLst/>
              </a:rPr>
              <a:t>Areas of Law Unique to the Military</a:t>
            </a:r>
            <a:endParaRPr lang="en-US" altLang="en-US" sz="320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effectLst/>
              </a:rPr>
              <a:t>Civilian Custody and Criminal Court Issues</a:t>
            </a:r>
            <a:endParaRPr lang="en-US" altLang="en-US" sz="320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98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59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3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ffectLst/>
              </a:rPr>
              <a:t>Lautenberg Amendment </a:t>
            </a:r>
            <a:br>
              <a:rPr lang="en-US" altLang="en-US" sz="3600" smtClean="0">
                <a:effectLst/>
              </a:rPr>
            </a:br>
            <a:r>
              <a:rPr lang="en-US" altLang="en-US" sz="3600" smtClean="0">
                <a:effectLst/>
              </a:rPr>
              <a:t>18 U.S.C. </a:t>
            </a:r>
            <a:r>
              <a:rPr lang="en-US" altLang="en-US" sz="3600" smtClean="0">
                <a:effectLst/>
                <a:ea typeface="Lucida Sans Unicode" pitchFamily="34" charset="0"/>
                <a:cs typeface="Lucida Sans Unicode" pitchFamily="34" charset="0"/>
              </a:rPr>
              <a:t>§922</a:t>
            </a:r>
            <a:endParaRPr lang="en-US" altLang="en-US" sz="3600" smtClean="0">
              <a:effectLst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21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ffectLst/>
              </a:rPr>
              <a:t>Administrative Separation</a:t>
            </a:r>
            <a:endParaRPr lang="en-US" altLang="en-US" sz="360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effectLst/>
              </a:rPr>
              <a:t>Issues Unique to Military Families</a:t>
            </a:r>
            <a:endParaRPr lang="en-US" altLang="en-US" sz="320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0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3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6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ffectLst/>
              </a:rPr>
              <a:t>Family Care Plan (FCP)</a:t>
            </a:r>
            <a:endParaRPr lang="en-US" altLang="en-US" sz="400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1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7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smtClean="0">
                <a:effectLst/>
              </a:rPr>
              <a:t>Fleet and Family Support Center Services</a:t>
            </a:r>
            <a:endParaRPr lang="en-US" altLang="en-US" sz="3200" b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On-screen Show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Areas of Law Unique to the Military</vt:lpstr>
      <vt:lpstr>Issues Unique to Military Families</vt:lpstr>
      <vt:lpstr>PowerPoint Presentation</vt:lpstr>
      <vt:lpstr>PowerPoint Presentation</vt:lpstr>
      <vt:lpstr>PowerPoint Presentation</vt:lpstr>
      <vt:lpstr>Family Care Plan (FCP)</vt:lpstr>
      <vt:lpstr>PowerPoint Presentation</vt:lpstr>
      <vt:lpstr>Fleet and Family Support Center Services</vt:lpstr>
      <vt:lpstr>PowerPoint Presentation</vt:lpstr>
      <vt:lpstr>Command Reporting &amp; Initial Interventions</vt:lpstr>
      <vt:lpstr>Command Reporting &amp; Initial Interventions</vt:lpstr>
      <vt:lpstr>PowerPoint Presentation</vt:lpstr>
      <vt:lpstr>Family Advocacy Program (FAP)</vt:lpstr>
      <vt:lpstr>FAP (cont.)</vt:lpstr>
      <vt:lpstr>FAP Services </vt:lpstr>
      <vt:lpstr>Legal Assistance/Divorce</vt:lpstr>
      <vt:lpstr>PowerPoint Presentation</vt:lpstr>
      <vt:lpstr>PowerPoint Presentation</vt:lpstr>
      <vt:lpstr>Civilian Custody and Criminal Court Issues</vt:lpstr>
      <vt:lpstr>PowerPoint Presentation</vt:lpstr>
      <vt:lpstr>PowerPoint Presentation</vt:lpstr>
      <vt:lpstr>Lautenberg Amendment  18 U.S.C. §922</vt:lpstr>
      <vt:lpstr>Administrative Separation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cis42692</dc:creator>
  <cp:lastModifiedBy>cis42692</cp:lastModifiedBy>
  <cp:revision>1</cp:revision>
  <dcterms:created xsi:type="dcterms:W3CDTF">2015-09-06T00:17:34Z</dcterms:created>
  <dcterms:modified xsi:type="dcterms:W3CDTF">2015-09-06T00:17:34Z</dcterms:modified>
</cp:coreProperties>
</file>