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5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6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9.xml" ContentType="application/vnd.openxmlformats-officedocument.presentationml.tag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10.xml" ContentType="application/vnd.openxmlformats-officedocument.presentationml.tag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11.xml" ContentType="application/vnd.openxmlformats-officedocument.presentationml.tags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tags/tag17.xml" ContentType="application/vnd.openxmlformats-officedocument.presentationml.tags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tags/tag18.xml" ContentType="application/vnd.openxmlformats-officedocument.presentationml.tags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tags/tag21.xml" ContentType="application/vnd.openxmlformats-officedocument.presentationml.tags+xml"/>
  <Override PartName="/ppt/notesSlides/notesSlide9.xml" ContentType="application/vnd.openxmlformats-officedocument.presentationml.notesSlide+xml"/>
  <Override PartName="/ppt/tags/tag22.xml" ContentType="application/vnd.openxmlformats-officedocument.presentationml.tags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tags/tag23.xml" ContentType="application/vnd.openxmlformats-officedocument.presentationml.tags+xml"/>
  <Override PartName="/ppt/notesSlides/notesSlide10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tags/tag24.xml" ContentType="application/vnd.openxmlformats-officedocument.presentationml.tags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tags/tag25.xml" ContentType="application/vnd.openxmlformats-officedocument.presentationml.tags+xml"/>
  <Override PartName="/ppt/notesSlides/notesSlide11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2.xml" ContentType="application/vnd.openxmlformats-officedocument.presentationml.notesSlide+xml"/>
  <Override PartName="/ppt/tags/tag28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9"/>
  </p:notesMasterIdLst>
  <p:sldIdLst>
    <p:sldId id="256" r:id="rId2"/>
    <p:sldId id="295" r:id="rId3"/>
    <p:sldId id="266" r:id="rId4"/>
    <p:sldId id="282" r:id="rId5"/>
    <p:sldId id="276" r:id="rId6"/>
    <p:sldId id="267" r:id="rId7"/>
    <p:sldId id="268" r:id="rId8"/>
    <p:sldId id="277" r:id="rId9"/>
    <p:sldId id="304" r:id="rId10"/>
    <p:sldId id="280" r:id="rId11"/>
    <p:sldId id="303" r:id="rId12"/>
    <p:sldId id="285" r:id="rId13"/>
    <p:sldId id="302" r:id="rId14"/>
    <p:sldId id="286" r:id="rId15"/>
    <p:sldId id="287" r:id="rId16"/>
    <p:sldId id="300" r:id="rId17"/>
    <p:sldId id="289" r:id="rId18"/>
    <p:sldId id="296" r:id="rId19"/>
    <p:sldId id="291" r:id="rId20"/>
    <p:sldId id="292" r:id="rId21"/>
    <p:sldId id="297" r:id="rId22"/>
    <p:sldId id="299" r:id="rId23"/>
    <p:sldId id="271" r:id="rId24"/>
    <p:sldId id="262" r:id="rId25"/>
    <p:sldId id="273" r:id="rId26"/>
    <p:sldId id="265" r:id="rId27"/>
    <p:sldId id="305" r:id="rId28"/>
  </p:sldIdLst>
  <p:sldSz cx="9144000" cy="5143500" type="screen16x9"/>
  <p:notesSz cx="6858000" cy="9144000"/>
  <p:embeddedFontLst>
    <p:embeddedFont>
      <p:font typeface="Average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orbel" panose="020B0503020204020204" pitchFamily="34" charset="0"/>
      <p:regular r:id="rId35"/>
      <p:bold r:id="rId36"/>
      <p:italic r:id="rId37"/>
      <p:boldItalic r:id="rId38"/>
    </p:embeddedFont>
    <p:embeddedFont>
      <p:font typeface="Garamond" panose="02020404030301010803" pitchFamily="18" charset="0"/>
      <p:regular r:id="rId39"/>
      <p:bold r:id="rId40"/>
      <p:italic r:id="rId41"/>
    </p:embeddedFont>
  </p:embeddedFontLst>
  <p:custDataLst>
    <p:tags r:id="rId4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455B"/>
    <a:srgbClr val="104055"/>
    <a:srgbClr val="003399"/>
    <a:srgbClr val="246911"/>
    <a:srgbClr val="82C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diagrams/_rels/data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ata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diagrams/_rels/drawing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4FDF72-78D8-4633-B803-4AE204DE932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A92A70-2BB2-4B0B-A851-4C60CD045BA4}">
      <dgm:prSet custT="1"/>
      <dgm:spPr/>
      <dgm:t>
        <a:bodyPr/>
        <a:lstStyle/>
        <a:p>
          <a:r>
            <a:rPr lang="en-US" sz="2400" b="0" i="0" dirty="0">
              <a:latin typeface="Average" panose="020B0604020202020204" charset="0"/>
            </a:rPr>
            <a:t>Preserves relationships</a:t>
          </a:r>
          <a:endParaRPr lang="en-US" sz="2400" dirty="0">
            <a:latin typeface="Average" panose="020B0604020202020204" charset="0"/>
          </a:endParaRPr>
        </a:p>
      </dgm:t>
    </dgm:pt>
    <dgm:pt modelId="{1D171333-11D7-4D23-94A8-1918E8681F88}" type="parTrans" cxnId="{3F43D288-2983-40F6-B96F-12935F01E93A}">
      <dgm:prSet/>
      <dgm:spPr/>
      <dgm:t>
        <a:bodyPr/>
        <a:lstStyle/>
        <a:p>
          <a:endParaRPr lang="en-US"/>
        </a:p>
      </dgm:t>
    </dgm:pt>
    <dgm:pt modelId="{E579126E-C906-4C95-BC30-8FB2F17562B7}" type="sibTrans" cxnId="{3F43D288-2983-40F6-B96F-12935F01E93A}">
      <dgm:prSet/>
      <dgm:spPr/>
      <dgm:t>
        <a:bodyPr/>
        <a:lstStyle/>
        <a:p>
          <a:endParaRPr lang="en-US"/>
        </a:p>
      </dgm:t>
    </dgm:pt>
    <dgm:pt modelId="{BDFEE5F6-9164-4B02-A4ED-E9B1529B803B}">
      <dgm:prSet custT="1"/>
      <dgm:spPr/>
      <dgm:t>
        <a:bodyPr/>
        <a:lstStyle/>
        <a:p>
          <a:r>
            <a:rPr lang="en-US" sz="2000" b="0" i="0" dirty="0">
              <a:latin typeface="Average" panose="020B0604020202020204" charset="0"/>
            </a:rPr>
            <a:t>Provides durable resolution of disputes</a:t>
          </a:r>
          <a:endParaRPr lang="en-US" sz="2000" dirty="0">
            <a:latin typeface="Average" panose="020B0604020202020204" charset="0"/>
          </a:endParaRPr>
        </a:p>
      </dgm:t>
    </dgm:pt>
    <dgm:pt modelId="{54C346C0-1775-468D-8C25-B7D99C1DB142}" type="parTrans" cxnId="{1F5C3DE0-3CB5-4686-A3F2-EEC33EC63AB7}">
      <dgm:prSet/>
      <dgm:spPr/>
      <dgm:t>
        <a:bodyPr/>
        <a:lstStyle/>
        <a:p>
          <a:endParaRPr lang="en-US"/>
        </a:p>
      </dgm:t>
    </dgm:pt>
    <dgm:pt modelId="{1B87F0C0-1440-4DCE-903F-25DA0FBC3EF3}" type="sibTrans" cxnId="{1F5C3DE0-3CB5-4686-A3F2-EEC33EC63AB7}">
      <dgm:prSet/>
      <dgm:spPr/>
      <dgm:t>
        <a:bodyPr/>
        <a:lstStyle/>
        <a:p>
          <a:endParaRPr lang="en-US"/>
        </a:p>
      </dgm:t>
    </dgm:pt>
    <dgm:pt modelId="{F7D9EB5E-904F-42E3-B7AB-CCB88B2C61C7}">
      <dgm:prSet custT="1"/>
      <dgm:spPr/>
      <dgm:t>
        <a:bodyPr/>
        <a:lstStyle/>
        <a:p>
          <a:r>
            <a:rPr lang="en-US" sz="2000" b="0" i="0" dirty="0">
              <a:latin typeface="Average" panose="020B0604020202020204" charset="0"/>
            </a:rPr>
            <a:t>Preserves confidentiality</a:t>
          </a:r>
          <a:endParaRPr lang="en-US" sz="2000" dirty="0">
            <a:latin typeface="Average" panose="020B0604020202020204" charset="0"/>
          </a:endParaRPr>
        </a:p>
      </dgm:t>
    </dgm:pt>
    <dgm:pt modelId="{90479A38-0240-4199-BB0F-7E1EF59A71BC}" type="parTrans" cxnId="{9E9BE0A7-32CA-4DFB-B19A-D945437984D9}">
      <dgm:prSet/>
      <dgm:spPr/>
      <dgm:t>
        <a:bodyPr/>
        <a:lstStyle/>
        <a:p>
          <a:endParaRPr lang="en-US"/>
        </a:p>
      </dgm:t>
    </dgm:pt>
    <dgm:pt modelId="{8E30D678-87D8-48B5-B4C3-A9E90B596F24}" type="sibTrans" cxnId="{9E9BE0A7-32CA-4DFB-B19A-D945437984D9}">
      <dgm:prSet/>
      <dgm:spPr/>
      <dgm:t>
        <a:bodyPr/>
        <a:lstStyle/>
        <a:p>
          <a:endParaRPr lang="en-US"/>
        </a:p>
      </dgm:t>
    </dgm:pt>
    <dgm:pt modelId="{4FD7F982-8547-4FC4-87B7-FE46BDB29F6A}">
      <dgm:prSet custT="1"/>
      <dgm:spPr/>
      <dgm:t>
        <a:bodyPr/>
        <a:lstStyle/>
        <a:p>
          <a:r>
            <a:rPr lang="en-US" sz="2000" b="0" i="0" dirty="0">
              <a:latin typeface="Average" panose="020B0604020202020204" charset="0"/>
            </a:rPr>
            <a:t>Avoids establishing legal precedents</a:t>
          </a:r>
          <a:endParaRPr lang="en-US" sz="2000" dirty="0">
            <a:latin typeface="Average" panose="020B0604020202020204" charset="0"/>
          </a:endParaRPr>
        </a:p>
      </dgm:t>
    </dgm:pt>
    <dgm:pt modelId="{CEF86102-4217-491B-8428-1E5D71245AC5}" type="parTrans" cxnId="{793842F9-9E75-485D-AB99-DEE72E57F819}">
      <dgm:prSet/>
      <dgm:spPr/>
      <dgm:t>
        <a:bodyPr/>
        <a:lstStyle/>
        <a:p>
          <a:endParaRPr lang="en-US"/>
        </a:p>
      </dgm:t>
    </dgm:pt>
    <dgm:pt modelId="{C66DAE68-77D8-47DC-8BBA-E8444271AEF2}" type="sibTrans" cxnId="{793842F9-9E75-485D-AB99-DEE72E57F819}">
      <dgm:prSet/>
      <dgm:spPr/>
      <dgm:t>
        <a:bodyPr/>
        <a:lstStyle/>
        <a:p>
          <a:endParaRPr lang="en-US"/>
        </a:p>
      </dgm:t>
    </dgm:pt>
    <dgm:pt modelId="{D57F43D0-4C6E-4F13-BCD7-219F8A46C277}">
      <dgm:prSet custT="1"/>
      <dgm:spPr/>
      <dgm:t>
        <a:bodyPr/>
        <a:lstStyle/>
        <a:p>
          <a:r>
            <a:rPr lang="en-US" sz="2000" b="0" i="0" dirty="0">
              <a:latin typeface="Average" panose="020B0604020202020204" charset="0"/>
            </a:rPr>
            <a:t>Interested parties have more control over the process</a:t>
          </a:r>
          <a:endParaRPr lang="en-US" sz="2000" dirty="0">
            <a:latin typeface="Average" panose="020B0604020202020204" charset="0"/>
          </a:endParaRPr>
        </a:p>
      </dgm:t>
    </dgm:pt>
    <dgm:pt modelId="{48DC7F5C-6460-490E-BC95-A4A1A5B82134}" type="parTrans" cxnId="{AF46F8C7-1791-4D68-89FA-D3F5735A5EC2}">
      <dgm:prSet/>
      <dgm:spPr/>
      <dgm:t>
        <a:bodyPr/>
        <a:lstStyle/>
        <a:p>
          <a:endParaRPr lang="en-US"/>
        </a:p>
      </dgm:t>
    </dgm:pt>
    <dgm:pt modelId="{22E9EE9F-C34F-4B33-9530-D8AC89FFF8A7}" type="sibTrans" cxnId="{AF46F8C7-1791-4D68-89FA-D3F5735A5EC2}">
      <dgm:prSet/>
      <dgm:spPr/>
      <dgm:t>
        <a:bodyPr/>
        <a:lstStyle/>
        <a:p>
          <a:endParaRPr lang="en-US"/>
        </a:p>
      </dgm:t>
    </dgm:pt>
    <dgm:pt modelId="{5529988D-476F-48EE-973B-A4DD65A25C65}" type="pres">
      <dgm:prSet presAssocID="{7C4FDF72-78D8-4633-B803-4AE204DE9322}" presName="linearFlow" presStyleCnt="0">
        <dgm:presLayoutVars>
          <dgm:dir/>
          <dgm:resizeHandles val="exact"/>
        </dgm:presLayoutVars>
      </dgm:prSet>
      <dgm:spPr/>
    </dgm:pt>
    <dgm:pt modelId="{6609E632-687A-47A6-8932-12F4FAB281D1}" type="pres">
      <dgm:prSet presAssocID="{A2A92A70-2BB2-4B0B-A851-4C60CD045BA4}" presName="composite" presStyleCnt="0"/>
      <dgm:spPr/>
    </dgm:pt>
    <dgm:pt modelId="{155B7B4B-F2FD-4821-9B19-62DCB65D1DDE}" type="pres">
      <dgm:prSet presAssocID="{A2A92A70-2BB2-4B0B-A851-4C60CD045BA4}" presName="imgShp" presStyleLbl="f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FA4BBCB8-DCE8-462C-845D-3BC7FB5EE964}" type="pres">
      <dgm:prSet presAssocID="{A2A92A70-2BB2-4B0B-A851-4C60CD045BA4}" presName="txShp" presStyleLbl="node1" presStyleIdx="0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BC5DCCC3-32DC-46D1-8EA2-6B03B1707181}" type="pres">
      <dgm:prSet presAssocID="{E579126E-C906-4C95-BC30-8FB2F17562B7}" presName="spacing" presStyleCnt="0"/>
      <dgm:spPr/>
    </dgm:pt>
    <dgm:pt modelId="{87E3B4E3-A311-4547-8C42-D0684B5C216B}" type="pres">
      <dgm:prSet presAssocID="{BDFEE5F6-9164-4B02-A4ED-E9B1529B803B}" presName="composite" presStyleCnt="0"/>
      <dgm:spPr/>
    </dgm:pt>
    <dgm:pt modelId="{A3D4330A-3B32-4F2E-A5A1-9AD1A9736F1A}" type="pres">
      <dgm:prSet presAssocID="{BDFEE5F6-9164-4B02-A4ED-E9B1529B803B}" presName="imgShp" presStyleLbl="fgImgPlace1" presStyleIdx="1" presStyleCnt="5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3F963EC1-5B56-427A-853B-6C4C9EB0A357}" type="pres">
      <dgm:prSet presAssocID="{BDFEE5F6-9164-4B02-A4ED-E9B1529B803B}" presName="txShp" presStyleLbl="node1" presStyleIdx="1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405A302A-EA1B-4BC4-9FB6-DC2D5AD6A087}" type="pres">
      <dgm:prSet presAssocID="{1B87F0C0-1440-4DCE-903F-25DA0FBC3EF3}" presName="spacing" presStyleCnt="0"/>
      <dgm:spPr/>
    </dgm:pt>
    <dgm:pt modelId="{D2BB1120-B838-446F-8D65-DD4B1BA4345E}" type="pres">
      <dgm:prSet presAssocID="{F7D9EB5E-904F-42E3-B7AB-CCB88B2C61C7}" presName="composite" presStyleCnt="0"/>
      <dgm:spPr/>
    </dgm:pt>
    <dgm:pt modelId="{CB8A5405-37C2-4636-914F-34765F9E2E23}" type="pres">
      <dgm:prSet presAssocID="{F7D9EB5E-904F-42E3-B7AB-CCB88B2C61C7}" presName="imgShp" presStyleLbl="f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9555E684-2603-4FF2-87F6-E3724B14D055}" type="pres">
      <dgm:prSet presAssocID="{F7D9EB5E-904F-42E3-B7AB-CCB88B2C61C7}" presName="txShp" presStyleLbl="node1" presStyleIdx="2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AADFE80F-57B6-4AF4-9CA2-A7E7D5D77815}" type="pres">
      <dgm:prSet presAssocID="{8E30D678-87D8-48B5-B4C3-A9E90B596F24}" presName="spacing" presStyleCnt="0"/>
      <dgm:spPr/>
    </dgm:pt>
    <dgm:pt modelId="{329B9027-B690-407D-B13F-BAFD0CA2CD7C}" type="pres">
      <dgm:prSet presAssocID="{4FD7F982-8547-4FC4-87B7-FE46BDB29F6A}" presName="composite" presStyleCnt="0"/>
      <dgm:spPr/>
    </dgm:pt>
    <dgm:pt modelId="{78784E64-69C4-42B9-BEFC-E8CF395B1AF8}" type="pres">
      <dgm:prSet presAssocID="{4FD7F982-8547-4FC4-87B7-FE46BDB29F6A}" presName="imgShp" presStyleLbl="f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F0A491AD-213A-4356-AA7E-91232F35CA33}" type="pres">
      <dgm:prSet presAssocID="{4FD7F982-8547-4FC4-87B7-FE46BDB29F6A}" presName="txShp" presStyleLbl="node1" presStyleIdx="3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C7CC7061-0974-47BA-BF4F-ACB253B018EB}" type="pres">
      <dgm:prSet presAssocID="{C66DAE68-77D8-47DC-8BBA-E8444271AEF2}" presName="spacing" presStyleCnt="0"/>
      <dgm:spPr/>
    </dgm:pt>
    <dgm:pt modelId="{4886C0B7-A2BB-4C00-ABD9-B579F16A0AD0}" type="pres">
      <dgm:prSet presAssocID="{D57F43D0-4C6E-4F13-BCD7-219F8A46C277}" presName="composite" presStyleCnt="0"/>
      <dgm:spPr/>
    </dgm:pt>
    <dgm:pt modelId="{29A19E58-86DA-4A19-92A5-8C84325A5338}" type="pres">
      <dgm:prSet presAssocID="{D57F43D0-4C6E-4F13-BCD7-219F8A46C277}" presName="imgShp" presStyleLbl="fgImgPlace1" presStyleIdx="4" presStyleCnt="5"/>
      <dgm:spPr>
        <a:blipFill rotWithShape="1">
          <a:blip xmlns:r="http://schemas.openxmlformats.org/officeDocument/2006/relationships" r:embed="rId5"/>
          <a:srcRect/>
          <a:stretch>
            <a:fillRect/>
          </a:stretch>
        </a:blipFill>
      </dgm:spPr>
    </dgm:pt>
    <dgm:pt modelId="{DBD68BD4-F9D4-4A4D-84FE-D8FF59901C25}" type="pres">
      <dgm:prSet presAssocID="{D57F43D0-4C6E-4F13-BCD7-219F8A46C277}" presName="txShp" presStyleLbl="node1" presStyleIdx="4" presStyleCnt="5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D03EB27B-3307-4DBF-8471-20D116C0E445}" type="presOf" srcId="{F7D9EB5E-904F-42E3-B7AB-CCB88B2C61C7}" destId="{9555E684-2603-4FF2-87F6-E3724B14D055}" srcOrd="0" destOrd="0" presId="urn:microsoft.com/office/officeart/2005/8/layout/vList3"/>
    <dgm:cxn modelId="{95A52481-88D7-4DEF-AD1A-B5DD1EF1E7D5}" type="presOf" srcId="{7C4FDF72-78D8-4633-B803-4AE204DE9322}" destId="{5529988D-476F-48EE-973B-A4DD65A25C65}" srcOrd="0" destOrd="0" presId="urn:microsoft.com/office/officeart/2005/8/layout/vList3"/>
    <dgm:cxn modelId="{3F43D288-2983-40F6-B96F-12935F01E93A}" srcId="{7C4FDF72-78D8-4633-B803-4AE204DE9322}" destId="{A2A92A70-2BB2-4B0B-A851-4C60CD045BA4}" srcOrd="0" destOrd="0" parTransId="{1D171333-11D7-4D23-94A8-1918E8681F88}" sibTransId="{E579126E-C906-4C95-BC30-8FB2F17562B7}"/>
    <dgm:cxn modelId="{9E9BE0A7-32CA-4DFB-B19A-D945437984D9}" srcId="{7C4FDF72-78D8-4633-B803-4AE204DE9322}" destId="{F7D9EB5E-904F-42E3-B7AB-CCB88B2C61C7}" srcOrd="2" destOrd="0" parTransId="{90479A38-0240-4199-BB0F-7E1EF59A71BC}" sibTransId="{8E30D678-87D8-48B5-B4C3-A9E90B596F24}"/>
    <dgm:cxn modelId="{B7E137AD-D3E2-4B5A-9145-78B3E14C2FAB}" type="presOf" srcId="{4FD7F982-8547-4FC4-87B7-FE46BDB29F6A}" destId="{F0A491AD-213A-4356-AA7E-91232F35CA33}" srcOrd="0" destOrd="0" presId="urn:microsoft.com/office/officeart/2005/8/layout/vList3"/>
    <dgm:cxn modelId="{27938FC3-4AAC-48D3-907D-5DBBDB528A0F}" type="presOf" srcId="{A2A92A70-2BB2-4B0B-A851-4C60CD045BA4}" destId="{FA4BBCB8-DCE8-462C-845D-3BC7FB5EE964}" srcOrd="0" destOrd="0" presId="urn:microsoft.com/office/officeart/2005/8/layout/vList3"/>
    <dgm:cxn modelId="{6A3866C5-F80C-4B41-9272-4DBBCDE2ACF0}" type="presOf" srcId="{BDFEE5F6-9164-4B02-A4ED-E9B1529B803B}" destId="{3F963EC1-5B56-427A-853B-6C4C9EB0A357}" srcOrd="0" destOrd="0" presId="urn:microsoft.com/office/officeart/2005/8/layout/vList3"/>
    <dgm:cxn modelId="{AF46F8C7-1791-4D68-89FA-D3F5735A5EC2}" srcId="{7C4FDF72-78D8-4633-B803-4AE204DE9322}" destId="{D57F43D0-4C6E-4F13-BCD7-219F8A46C277}" srcOrd="4" destOrd="0" parTransId="{48DC7F5C-6460-490E-BC95-A4A1A5B82134}" sibTransId="{22E9EE9F-C34F-4B33-9530-D8AC89FFF8A7}"/>
    <dgm:cxn modelId="{A04004D6-7CCC-4C35-9BA4-67571A44D9BF}" type="presOf" srcId="{D57F43D0-4C6E-4F13-BCD7-219F8A46C277}" destId="{DBD68BD4-F9D4-4A4D-84FE-D8FF59901C25}" srcOrd="0" destOrd="0" presId="urn:microsoft.com/office/officeart/2005/8/layout/vList3"/>
    <dgm:cxn modelId="{1F5C3DE0-3CB5-4686-A3F2-EEC33EC63AB7}" srcId="{7C4FDF72-78D8-4633-B803-4AE204DE9322}" destId="{BDFEE5F6-9164-4B02-A4ED-E9B1529B803B}" srcOrd="1" destOrd="0" parTransId="{54C346C0-1775-468D-8C25-B7D99C1DB142}" sibTransId="{1B87F0C0-1440-4DCE-903F-25DA0FBC3EF3}"/>
    <dgm:cxn modelId="{793842F9-9E75-485D-AB99-DEE72E57F819}" srcId="{7C4FDF72-78D8-4633-B803-4AE204DE9322}" destId="{4FD7F982-8547-4FC4-87B7-FE46BDB29F6A}" srcOrd="3" destOrd="0" parTransId="{CEF86102-4217-491B-8428-1E5D71245AC5}" sibTransId="{C66DAE68-77D8-47DC-8BBA-E8444271AEF2}"/>
    <dgm:cxn modelId="{256AD91B-2C2A-4C42-84C5-07BA26EB7950}" type="presParOf" srcId="{5529988D-476F-48EE-973B-A4DD65A25C65}" destId="{6609E632-687A-47A6-8932-12F4FAB281D1}" srcOrd="0" destOrd="0" presId="urn:microsoft.com/office/officeart/2005/8/layout/vList3"/>
    <dgm:cxn modelId="{4BBE0995-A4D0-4F03-9AFB-0C5416B7B237}" type="presParOf" srcId="{6609E632-687A-47A6-8932-12F4FAB281D1}" destId="{155B7B4B-F2FD-4821-9B19-62DCB65D1DDE}" srcOrd="0" destOrd="0" presId="urn:microsoft.com/office/officeart/2005/8/layout/vList3"/>
    <dgm:cxn modelId="{12835156-9CC2-4CB3-B210-685615E3FA12}" type="presParOf" srcId="{6609E632-687A-47A6-8932-12F4FAB281D1}" destId="{FA4BBCB8-DCE8-462C-845D-3BC7FB5EE964}" srcOrd="1" destOrd="0" presId="urn:microsoft.com/office/officeart/2005/8/layout/vList3"/>
    <dgm:cxn modelId="{C6405F78-F8B2-4B13-AA47-00019BC12543}" type="presParOf" srcId="{5529988D-476F-48EE-973B-A4DD65A25C65}" destId="{BC5DCCC3-32DC-46D1-8EA2-6B03B1707181}" srcOrd="1" destOrd="0" presId="urn:microsoft.com/office/officeart/2005/8/layout/vList3"/>
    <dgm:cxn modelId="{5F30E3A2-7913-4EE4-879F-39037ED851C3}" type="presParOf" srcId="{5529988D-476F-48EE-973B-A4DD65A25C65}" destId="{87E3B4E3-A311-4547-8C42-D0684B5C216B}" srcOrd="2" destOrd="0" presId="urn:microsoft.com/office/officeart/2005/8/layout/vList3"/>
    <dgm:cxn modelId="{6D5F0847-AC86-4A5C-A154-A69BF2565169}" type="presParOf" srcId="{87E3B4E3-A311-4547-8C42-D0684B5C216B}" destId="{A3D4330A-3B32-4F2E-A5A1-9AD1A9736F1A}" srcOrd="0" destOrd="0" presId="urn:microsoft.com/office/officeart/2005/8/layout/vList3"/>
    <dgm:cxn modelId="{D06787BE-2D51-4CE1-B8C6-610CD382277D}" type="presParOf" srcId="{87E3B4E3-A311-4547-8C42-D0684B5C216B}" destId="{3F963EC1-5B56-427A-853B-6C4C9EB0A357}" srcOrd="1" destOrd="0" presId="urn:microsoft.com/office/officeart/2005/8/layout/vList3"/>
    <dgm:cxn modelId="{48FAB0E2-EF95-4532-B40E-1B43E672B2C8}" type="presParOf" srcId="{5529988D-476F-48EE-973B-A4DD65A25C65}" destId="{405A302A-EA1B-4BC4-9FB6-DC2D5AD6A087}" srcOrd="3" destOrd="0" presId="urn:microsoft.com/office/officeart/2005/8/layout/vList3"/>
    <dgm:cxn modelId="{4C68AEA1-EA49-49F0-A1C9-E9A5F96E0CD2}" type="presParOf" srcId="{5529988D-476F-48EE-973B-A4DD65A25C65}" destId="{D2BB1120-B838-446F-8D65-DD4B1BA4345E}" srcOrd="4" destOrd="0" presId="urn:microsoft.com/office/officeart/2005/8/layout/vList3"/>
    <dgm:cxn modelId="{3BAE800D-5CC4-44C7-8413-679A4927E765}" type="presParOf" srcId="{D2BB1120-B838-446F-8D65-DD4B1BA4345E}" destId="{CB8A5405-37C2-4636-914F-34765F9E2E23}" srcOrd="0" destOrd="0" presId="urn:microsoft.com/office/officeart/2005/8/layout/vList3"/>
    <dgm:cxn modelId="{F2D8816E-DDCC-458D-A5DC-C82A74F9D0A8}" type="presParOf" srcId="{D2BB1120-B838-446F-8D65-DD4B1BA4345E}" destId="{9555E684-2603-4FF2-87F6-E3724B14D055}" srcOrd="1" destOrd="0" presId="urn:microsoft.com/office/officeart/2005/8/layout/vList3"/>
    <dgm:cxn modelId="{2990B744-55CF-4091-B387-1EAD9896751F}" type="presParOf" srcId="{5529988D-476F-48EE-973B-A4DD65A25C65}" destId="{AADFE80F-57B6-4AF4-9CA2-A7E7D5D77815}" srcOrd="5" destOrd="0" presId="urn:microsoft.com/office/officeart/2005/8/layout/vList3"/>
    <dgm:cxn modelId="{DCDE7CFF-2558-4AD7-B45C-EE9741B5E135}" type="presParOf" srcId="{5529988D-476F-48EE-973B-A4DD65A25C65}" destId="{329B9027-B690-407D-B13F-BAFD0CA2CD7C}" srcOrd="6" destOrd="0" presId="urn:microsoft.com/office/officeart/2005/8/layout/vList3"/>
    <dgm:cxn modelId="{DA78F8F9-4BCD-4AD4-8ABA-0972BC6FB707}" type="presParOf" srcId="{329B9027-B690-407D-B13F-BAFD0CA2CD7C}" destId="{78784E64-69C4-42B9-BEFC-E8CF395B1AF8}" srcOrd="0" destOrd="0" presId="urn:microsoft.com/office/officeart/2005/8/layout/vList3"/>
    <dgm:cxn modelId="{788570C0-9F84-4243-9DE9-4C2B8EBBACF6}" type="presParOf" srcId="{329B9027-B690-407D-B13F-BAFD0CA2CD7C}" destId="{F0A491AD-213A-4356-AA7E-91232F35CA33}" srcOrd="1" destOrd="0" presId="urn:microsoft.com/office/officeart/2005/8/layout/vList3"/>
    <dgm:cxn modelId="{60D54FD0-377D-49C6-9EE1-7C620458B189}" type="presParOf" srcId="{5529988D-476F-48EE-973B-A4DD65A25C65}" destId="{C7CC7061-0974-47BA-BF4F-ACB253B018EB}" srcOrd="7" destOrd="0" presId="urn:microsoft.com/office/officeart/2005/8/layout/vList3"/>
    <dgm:cxn modelId="{0BF2B141-EF5C-4297-91C9-91E9761BCA05}" type="presParOf" srcId="{5529988D-476F-48EE-973B-A4DD65A25C65}" destId="{4886C0B7-A2BB-4C00-ABD9-B579F16A0AD0}" srcOrd="8" destOrd="0" presId="urn:microsoft.com/office/officeart/2005/8/layout/vList3"/>
    <dgm:cxn modelId="{39D45C0D-A8EE-4496-9F79-E733006D7639}" type="presParOf" srcId="{4886C0B7-A2BB-4C00-ABD9-B579F16A0AD0}" destId="{29A19E58-86DA-4A19-92A5-8C84325A5338}" srcOrd="0" destOrd="0" presId="urn:microsoft.com/office/officeart/2005/8/layout/vList3"/>
    <dgm:cxn modelId="{D90AF520-9D84-44D7-B62B-0F668D659456}" type="presParOf" srcId="{4886C0B7-A2BB-4C00-ABD9-B579F16A0AD0}" destId="{DBD68BD4-F9D4-4A4D-84FE-D8FF59901C25}" srcOrd="1" destOrd="0" presId="urn:microsoft.com/office/officeart/2005/8/layout/vList3"/>
  </dgm:cxnLst>
  <dgm:bg/>
  <dgm:whole>
    <a:effectLst/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009196B-4720-48AA-8BA6-CB1DAC8611B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E27289-C16A-47B6-B3CB-D67DD94DCE51}">
      <dgm:prSet/>
      <dgm:spPr/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age" panose="020B0604020202020204" charset="0"/>
            </a:rPr>
            <a:t>Client’s Education</a:t>
          </a:r>
        </a:p>
      </dgm:t>
    </dgm:pt>
    <dgm:pt modelId="{F70EE13D-7827-4081-81A1-65FAA56685C6}" type="parTrans" cxnId="{ED11660D-12CC-4EA5-865D-42AF3EDA1604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verage" panose="020B0604020202020204" charset="0"/>
          </a:endParaRPr>
        </a:p>
      </dgm:t>
    </dgm:pt>
    <dgm:pt modelId="{7FE85D3F-CFFD-4DC2-A66F-FB72F1C6AD71}" type="sibTrans" cxnId="{ED11660D-12CC-4EA5-865D-42AF3EDA1604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verage" panose="020B0604020202020204" charset="0"/>
          </a:endParaRPr>
        </a:p>
      </dgm:t>
    </dgm:pt>
    <dgm:pt modelId="{13F6FE96-C9A1-4A6C-B24B-69008B42E228}">
      <dgm:prSet/>
      <dgm:spPr/>
      <dgm:t>
        <a:bodyPr/>
        <a:lstStyle/>
        <a:p>
          <a:r>
            <a: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age" panose="020B0604020202020204" charset="0"/>
            </a:rPr>
            <a:t>What to expect in reality</a:t>
          </a:r>
        </a:p>
      </dgm:t>
    </dgm:pt>
    <dgm:pt modelId="{A6427D06-9A75-433C-8D83-50460271A8A3}" type="parTrans" cxnId="{711DAC11-20D2-4273-AA2A-8D7FF5C5DB57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verage" panose="020B0604020202020204" charset="0"/>
          </a:endParaRPr>
        </a:p>
      </dgm:t>
    </dgm:pt>
    <dgm:pt modelId="{C27DA140-66CB-4119-89FD-9EAAAEBAD42B}" type="sibTrans" cxnId="{711DAC11-20D2-4273-AA2A-8D7FF5C5DB57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verage" panose="020B0604020202020204" charset="0"/>
          </a:endParaRPr>
        </a:p>
      </dgm:t>
    </dgm:pt>
    <dgm:pt modelId="{71ABCEC1-FE0D-4D95-9315-61C04A7ACF59}" type="pres">
      <dgm:prSet presAssocID="{C009196B-4720-48AA-8BA6-CB1DAC8611B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9301345-4774-4BB5-B12D-5570C42A2B90}" type="pres">
      <dgm:prSet presAssocID="{09E27289-C16A-47B6-B3CB-D67DD94DCE51}" presName="hierRoot1" presStyleCnt="0"/>
      <dgm:spPr/>
    </dgm:pt>
    <dgm:pt modelId="{733DCDAF-9B7B-4D47-8D05-DCE382762E0B}" type="pres">
      <dgm:prSet presAssocID="{09E27289-C16A-47B6-B3CB-D67DD94DCE51}" presName="composite" presStyleCnt="0"/>
      <dgm:spPr/>
    </dgm:pt>
    <dgm:pt modelId="{6909E44B-48AF-4425-8D03-6A6006DFB84F}" type="pres">
      <dgm:prSet presAssocID="{09E27289-C16A-47B6-B3CB-D67DD94DCE51}" presName="background" presStyleLbl="node0" presStyleIdx="0" presStyleCnt="2"/>
      <dgm:spPr/>
    </dgm:pt>
    <dgm:pt modelId="{861E177A-089C-4713-8487-38824BA4203D}" type="pres">
      <dgm:prSet presAssocID="{09E27289-C16A-47B6-B3CB-D67DD94DCE51}" presName="text" presStyleLbl="fgAcc0" presStyleIdx="0" presStyleCnt="2">
        <dgm:presLayoutVars>
          <dgm:chPref val="3"/>
        </dgm:presLayoutVars>
      </dgm:prSet>
      <dgm:spPr/>
    </dgm:pt>
    <dgm:pt modelId="{DA3FD9A5-27EE-4F21-966B-1D0F4347E181}" type="pres">
      <dgm:prSet presAssocID="{09E27289-C16A-47B6-B3CB-D67DD94DCE51}" presName="hierChild2" presStyleCnt="0"/>
      <dgm:spPr/>
    </dgm:pt>
    <dgm:pt modelId="{ADCCB84D-4585-4CAE-8D69-9E0FF0DBF59C}" type="pres">
      <dgm:prSet presAssocID="{13F6FE96-C9A1-4A6C-B24B-69008B42E228}" presName="hierRoot1" presStyleCnt="0"/>
      <dgm:spPr/>
    </dgm:pt>
    <dgm:pt modelId="{4AFDBDC6-1B8E-4CE6-8B88-5A2D1698C4EC}" type="pres">
      <dgm:prSet presAssocID="{13F6FE96-C9A1-4A6C-B24B-69008B42E228}" presName="composite" presStyleCnt="0"/>
      <dgm:spPr/>
    </dgm:pt>
    <dgm:pt modelId="{186D35E1-8BBC-4688-AFE8-4DF5CDDEB4BD}" type="pres">
      <dgm:prSet presAssocID="{13F6FE96-C9A1-4A6C-B24B-69008B42E228}" presName="background" presStyleLbl="node0" presStyleIdx="1" presStyleCnt="2"/>
      <dgm:spPr/>
    </dgm:pt>
    <dgm:pt modelId="{8ABE7124-CB03-4D97-AE07-F4BBF345DC2E}" type="pres">
      <dgm:prSet presAssocID="{13F6FE96-C9A1-4A6C-B24B-69008B42E228}" presName="text" presStyleLbl="fgAcc0" presStyleIdx="1" presStyleCnt="2">
        <dgm:presLayoutVars>
          <dgm:chPref val="3"/>
        </dgm:presLayoutVars>
      </dgm:prSet>
      <dgm:spPr/>
    </dgm:pt>
    <dgm:pt modelId="{42BAE518-9278-4BED-B4A0-129A8734B172}" type="pres">
      <dgm:prSet presAssocID="{13F6FE96-C9A1-4A6C-B24B-69008B42E228}" presName="hierChild2" presStyleCnt="0"/>
      <dgm:spPr/>
    </dgm:pt>
  </dgm:ptLst>
  <dgm:cxnLst>
    <dgm:cxn modelId="{ED11660D-12CC-4EA5-865D-42AF3EDA1604}" srcId="{C009196B-4720-48AA-8BA6-CB1DAC8611BC}" destId="{09E27289-C16A-47B6-B3CB-D67DD94DCE51}" srcOrd="0" destOrd="0" parTransId="{F70EE13D-7827-4081-81A1-65FAA56685C6}" sibTransId="{7FE85D3F-CFFD-4DC2-A66F-FB72F1C6AD71}"/>
    <dgm:cxn modelId="{711DAC11-20D2-4273-AA2A-8D7FF5C5DB57}" srcId="{C009196B-4720-48AA-8BA6-CB1DAC8611BC}" destId="{13F6FE96-C9A1-4A6C-B24B-69008B42E228}" srcOrd="1" destOrd="0" parTransId="{A6427D06-9A75-433C-8D83-50460271A8A3}" sibTransId="{C27DA140-66CB-4119-89FD-9EAAAEBAD42B}"/>
    <dgm:cxn modelId="{E4AAAA9A-1F07-4DCA-BDB2-9AE4C0BC76DB}" type="presOf" srcId="{13F6FE96-C9A1-4A6C-B24B-69008B42E228}" destId="{8ABE7124-CB03-4D97-AE07-F4BBF345DC2E}" srcOrd="0" destOrd="0" presId="urn:microsoft.com/office/officeart/2005/8/layout/hierarchy1"/>
    <dgm:cxn modelId="{67CD4FAE-7E6C-426E-9832-A9EF1C2B7E8C}" type="presOf" srcId="{09E27289-C16A-47B6-B3CB-D67DD94DCE51}" destId="{861E177A-089C-4713-8487-38824BA4203D}" srcOrd="0" destOrd="0" presId="urn:microsoft.com/office/officeart/2005/8/layout/hierarchy1"/>
    <dgm:cxn modelId="{19F7FCD3-1E40-495D-B01A-4F7DE955B36B}" type="presOf" srcId="{C009196B-4720-48AA-8BA6-CB1DAC8611BC}" destId="{71ABCEC1-FE0D-4D95-9315-61C04A7ACF59}" srcOrd="0" destOrd="0" presId="urn:microsoft.com/office/officeart/2005/8/layout/hierarchy1"/>
    <dgm:cxn modelId="{813F025C-5993-4DFE-91AE-8B8CF7BC7E0F}" type="presParOf" srcId="{71ABCEC1-FE0D-4D95-9315-61C04A7ACF59}" destId="{79301345-4774-4BB5-B12D-5570C42A2B90}" srcOrd="0" destOrd="0" presId="urn:microsoft.com/office/officeart/2005/8/layout/hierarchy1"/>
    <dgm:cxn modelId="{6195F2FF-8805-4E9A-AEB6-3D58FCC1B40F}" type="presParOf" srcId="{79301345-4774-4BB5-B12D-5570C42A2B90}" destId="{733DCDAF-9B7B-4D47-8D05-DCE382762E0B}" srcOrd="0" destOrd="0" presId="urn:microsoft.com/office/officeart/2005/8/layout/hierarchy1"/>
    <dgm:cxn modelId="{53333B67-293E-4435-BD18-97F4CCAFDD85}" type="presParOf" srcId="{733DCDAF-9B7B-4D47-8D05-DCE382762E0B}" destId="{6909E44B-48AF-4425-8D03-6A6006DFB84F}" srcOrd="0" destOrd="0" presId="urn:microsoft.com/office/officeart/2005/8/layout/hierarchy1"/>
    <dgm:cxn modelId="{DED5278D-49A7-4398-A12C-A8CF974C46D7}" type="presParOf" srcId="{733DCDAF-9B7B-4D47-8D05-DCE382762E0B}" destId="{861E177A-089C-4713-8487-38824BA4203D}" srcOrd="1" destOrd="0" presId="urn:microsoft.com/office/officeart/2005/8/layout/hierarchy1"/>
    <dgm:cxn modelId="{8D2025F6-521D-4FCA-B480-C7EB6823926F}" type="presParOf" srcId="{79301345-4774-4BB5-B12D-5570C42A2B90}" destId="{DA3FD9A5-27EE-4F21-966B-1D0F4347E181}" srcOrd="1" destOrd="0" presId="urn:microsoft.com/office/officeart/2005/8/layout/hierarchy1"/>
    <dgm:cxn modelId="{63E7AD6C-A2EC-4D33-8626-6CDEEEF23941}" type="presParOf" srcId="{71ABCEC1-FE0D-4D95-9315-61C04A7ACF59}" destId="{ADCCB84D-4585-4CAE-8D69-9E0FF0DBF59C}" srcOrd="1" destOrd="0" presId="urn:microsoft.com/office/officeart/2005/8/layout/hierarchy1"/>
    <dgm:cxn modelId="{C39571CD-B294-4EA1-B721-D32AE145162D}" type="presParOf" srcId="{ADCCB84D-4585-4CAE-8D69-9E0FF0DBF59C}" destId="{4AFDBDC6-1B8E-4CE6-8B88-5A2D1698C4EC}" srcOrd="0" destOrd="0" presId="urn:microsoft.com/office/officeart/2005/8/layout/hierarchy1"/>
    <dgm:cxn modelId="{44AD9FBE-1397-4B65-81AE-6A3151791D96}" type="presParOf" srcId="{4AFDBDC6-1B8E-4CE6-8B88-5A2D1698C4EC}" destId="{186D35E1-8BBC-4688-AFE8-4DF5CDDEB4BD}" srcOrd="0" destOrd="0" presId="urn:microsoft.com/office/officeart/2005/8/layout/hierarchy1"/>
    <dgm:cxn modelId="{A6D3E26A-780B-447B-B584-5E89F59ADC1F}" type="presParOf" srcId="{4AFDBDC6-1B8E-4CE6-8B88-5A2D1698C4EC}" destId="{8ABE7124-CB03-4D97-AE07-F4BBF345DC2E}" srcOrd="1" destOrd="0" presId="urn:microsoft.com/office/officeart/2005/8/layout/hierarchy1"/>
    <dgm:cxn modelId="{69E619D7-A3B1-492C-BC93-928665ADC5EB}" type="presParOf" srcId="{ADCCB84D-4585-4CAE-8D69-9E0FF0DBF59C}" destId="{42BAE518-9278-4BED-B4A0-129A8734B17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A1505F0-290E-4C88-A853-1E2DE62C897D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E3BAAD-76A3-43BF-A1CE-927102FE112D}">
      <dgm:prSet custT="1"/>
      <dgm:spPr/>
      <dgm:t>
        <a:bodyPr/>
        <a:lstStyle/>
        <a:p>
          <a:r>
            <a:rPr lang="en-US" sz="1800" b="1" spc="-7">
              <a:latin typeface="Average" panose="020B0604020202020204" charset="0"/>
              <a:ea typeface="+mn-ea"/>
              <a:cs typeface="Calibri"/>
            </a:rPr>
            <a:t>We</a:t>
          </a:r>
          <a:r>
            <a:rPr lang="en-US" sz="1800" b="1" spc="-48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can</a:t>
          </a:r>
          <a:r>
            <a:rPr lang="en-US" sz="1800" b="1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win</a:t>
          </a:r>
          <a:r>
            <a:rPr lang="en-US" sz="1800" b="1" spc="-3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spc="-14">
              <a:latin typeface="Average" panose="020B0604020202020204" charset="0"/>
              <a:ea typeface="+mn-ea"/>
              <a:cs typeface="Calibri"/>
            </a:rPr>
            <a:t>this.</a:t>
          </a:r>
          <a:endParaRPr lang="en-US" sz="1800" b="1" spc="-14" dirty="0">
            <a:latin typeface="Average" panose="020B0604020202020204" charset="0"/>
            <a:ea typeface="+mn-ea"/>
            <a:cs typeface="Calibri"/>
          </a:endParaRPr>
        </a:p>
      </dgm:t>
    </dgm:pt>
    <dgm:pt modelId="{8F24BB8F-319E-45A0-98EA-EC92535D3EFB}" type="parTrans" cxnId="{10E00B85-20BE-4F1F-A5F9-0986A4E03114}">
      <dgm:prSet/>
      <dgm:spPr/>
      <dgm:t>
        <a:bodyPr/>
        <a:lstStyle/>
        <a:p>
          <a:endParaRPr lang="en-US" sz="1800">
            <a:latin typeface="Average" panose="020B0604020202020204" charset="0"/>
          </a:endParaRPr>
        </a:p>
      </dgm:t>
    </dgm:pt>
    <dgm:pt modelId="{903D39C1-0252-418A-9518-641002C5E0F5}" type="sibTrans" cxnId="{10E00B85-20BE-4F1F-A5F9-0986A4E03114}">
      <dgm:prSet/>
      <dgm:spPr/>
      <dgm:t>
        <a:bodyPr/>
        <a:lstStyle/>
        <a:p>
          <a:endParaRPr lang="en-US" sz="1800">
            <a:latin typeface="Average" panose="020B0604020202020204" charset="0"/>
          </a:endParaRPr>
        </a:p>
      </dgm:t>
    </dgm:pt>
    <dgm:pt modelId="{5BCC3168-2DD4-43D1-8F60-E27C928E7B5A}">
      <dgm:prSet custT="1"/>
      <dgm:spPr/>
      <dgm:t>
        <a:bodyPr/>
        <a:lstStyle/>
        <a:p>
          <a:r>
            <a:rPr lang="en-US" sz="1800" b="1">
              <a:latin typeface="Average" panose="020B0604020202020204" charset="0"/>
              <a:ea typeface="+mn-ea"/>
              <a:cs typeface="Calibri"/>
            </a:rPr>
            <a:t>I</a:t>
          </a:r>
          <a:r>
            <a:rPr lang="en-US" sz="1800" b="1" spc="-3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don’t</a:t>
          </a:r>
          <a:r>
            <a:rPr lang="en-US" sz="1800" b="1" spc="-3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want</a:t>
          </a:r>
          <a:r>
            <a:rPr lang="en-US" sz="1800" b="1" spc="-3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to</a:t>
          </a:r>
          <a:r>
            <a:rPr lang="en-US" sz="1800" b="1" spc="-3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spc="-7">
              <a:latin typeface="Average" panose="020B0604020202020204" charset="0"/>
              <a:ea typeface="+mn-ea"/>
              <a:cs typeface="Calibri"/>
            </a:rPr>
            <a:t>discount</a:t>
          </a:r>
          <a:r>
            <a:rPr lang="en-US" sz="1800" b="1" spc="-3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my</a:t>
          </a:r>
          <a:r>
            <a:rPr lang="en-US" sz="1800" b="1" spc="-3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spc="-7">
              <a:latin typeface="Average" panose="020B0604020202020204" charset="0"/>
              <a:ea typeface="+mn-ea"/>
              <a:cs typeface="Calibri"/>
            </a:rPr>
            <a:t>claim.</a:t>
          </a:r>
          <a:endParaRPr lang="en-US" sz="1800" dirty="0">
            <a:latin typeface="Average" panose="020B0604020202020204" charset="0"/>
            <a:cs typeface="Calibri"/>
          </a:endParaRPr>
        </a:p>
      </dgm:t>
    </dgm:pt>
    <dgm:pt modelId="{168047C5-D602-48C9-94B7-9CF1AF9AB1C0}" type="parTrans" cxnId="{22E31E77-53B4-4537-A343-99C017EB59A1}">
      <dgm:prSet/>
      <dgm:spPr/>
      <dgm:t>
        <a:bodyPr/>
        <a:lstStyle/>
        <a:p>
          <a:endParaRPr lang="en-US" sz="1800">
            <a:latin typeface="Average" panose="020B0604020202020204" charset="0"/>
          </a:endParaRPr>
        </a:p>
      </dgm:t>
    </dgm:pt>
    <dgm:pt modelId="{CC700EC5-5DA7-4C32-9DDB-DEFF09F8B043}" type="sibTrans" cxnId="{22E31E77-53B4-4537-A343-99C017EB59A1}">
      <dgm:prSet/>
      <dgm:spPr/>
      <dgm:t>
        <a:bodyPr/>
        <a:lstStyle/>
        <a:p>
          <a:endParaRPr lang="en-US" sz="1800">
            <a:latin typeface="Average" panose="020B0604020202020204" charset="0"/>
          </a:endParaRPr>
        </a:p>
      </dgm:t>
    </dgm:pt>
    <dgm:pt modelId="{734A92EC-70F6-4BFB-AC25-717B8E915D07}">
      <dgm:prSet custT="1"/>
      <dgm:spPr/>
      <dgm:t>
        <a:bodyPr/>
        <a:lstStyle/>
        <a:p>
          <a:r>
            <a:rPr lang="en-US" sz="1800" b="1" spc="-7">
              <a:latin typeface="Average" panose="020B0604020202020204" charset="0"/>
              <a:ea typeface="+mn-ea"/>
              <a:cs typeface="Calibri"/>
            </a:rPr>
            <a:t>We</a:t>
          </a:r>
          <a:r>
            <a:rPr lang="en-US" sz="1800" b="1" spc="-55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can’t</a:t>
          </a:r>
          <a:r>
            <a:rPr lang="en-US" sz="1800" b="1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let</a:t>
          </a:r>
          <a:r>
            <a:rPr lang="en-US" sz="1800" b="1" spc="-4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that</a:t>
          </a:r>
          <a:r>
            <a:rPr lang="en-US" sz="1800" b="1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jerk</a:t>
          </a:r>
          <a:r>
            <a:rPr lang="en-US" sz="1800" b="1" spc="-4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get</a:t>
          </a:r>
          <a:r>
            <a:rPr lang="en-US" sz="1800" b="1" spc="-4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spc="-7">
              <a:latin typeface="Average" panose="020B0604020202020204" charset="0"/>
              <a:ea typeface="+mn-ea"/>
              <a:cs typeface="Calibri"/>
            </a:rPr>
            <a:t>away</a:t>
          </a:r>
          <a:r>
            <a:rPr lang="en-US" sz="1800" b="1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with</a:t>
          </a:r>
          <a:r>
            <a:rPr lang="en-US" sz="1800" b="1" spc="-4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spc="-7">
              <a:latin typeface="Average" panose="020B0604020202020204" charset="0"/>
              <a:ea typeface="+mn-ea"/>
              <a:cs typeface="Calibri"/>
            </a:rPr>
            <a:t>this.</a:t>
          </a:r>
          <a:endParaRPr lang="en-US" sz="1800" spc="-7" dirty="0">
            <a:latin typeface="Average" panose="020B0604020202020204" charset="0"/>
            <a:cs typeface="Calibri"/>
          </a:endParaRPr>
        </a:p>
      </dgm:t>
    </dgm:pt>
    <dgm:pt modelId="{BBD11A6A-6047-4CBB-9F4A-5776F4455D0A}" type="parTrans" cxnId="{7C690315-7B4A-4E89-9FCD-E03C0176FA44}">
      <dgm:prSet/>
      <dgm:spPr/>
      <dgm:t>
        <a:bodyPr/>
        <a:lstStyle/>
        <a:p>
          <a:endParaRPr lang="en-US" sz="1800">
            <a:latin typeface="Average" panose="020B0604020202020204" charset="0"/>
          </a:endParaRPr>
        </a:p>
      </dgm:t>
    </dgm:pt>
    <dgm:pt modelId="{09E6E7A5-9F1B-4EE4-B342-D5487B2F0163}" type="sibTrans" cxnId="{7C690315-7B4A-4E89-9FCD-E03C0176FA44}">
      <dgm:prSet/>
      <dgm:spPr/>
      <dgm:t>
        <a:bodyPr/>
        <a:lstStyle/>
        <a:p>
          <a:endParaRPr lang="en-US" sz="1800">
            <a:latin typeface="Average" panose="020B0604020202020204" charset="0"/>
          </a:endParaRPr>
        </a:p>
      </dgm:t>
    </dgm:pt>
    <dgm:pt modelId="{99E689B8-4269-41DA-B1C5-4DB0E9B3ECFA}">
      <dgm:prSet custT="1"/>
      <dgm:spPr/>
      <dgm:t>
        <a:bodyPr/>
        <a:lstStyle/>
        <a:p>
          <a:r>
            <a:rPr lang="en-US" sz="1800" b="1">
              <a:latin typeface="Average" panose="020B0604020202020204" charset="0"/>
              <a:ea typeface="+mn-ea"/>
              <a:cs typeface="Calibri"/>
            </a:rPr>
            <a:t>I</a:t>
          </a:r>
          <a:r>
            <a:rPr lang="en-US" sz="1800" b="1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want</a:t>
          </a:r>
          <a:r>
            <a:rPr lang="en-US" sz="1800" b="1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to</a:t>
          </a:r>
          <a:r>
            <a:rPr lang="en-US" sz="1800" b="1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spc="-7">
              <a:latin typeface="Average" panose="020B0604020202020204" charset="0"/>
              <a:ea typeface="+mn-ea"/>
              <a:cs typeface="Calibri"/>
            </a:rPr>
            <a:t>make</a:t>
          </a:r>
          <a:r>
            <a:rPr lang="en-US" sz="1800" b="1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sure</a:t>
          </a:r>
          <a:r>
            <a:rPr lang="en-US" sz="1800" b="1" spc="-4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spc="-7">
              <a:latin typeface="Average" panose="020B0604020202020204" charset="0"/>
              <a:ea typeface="+mn-ea"/>
              <a:cs typeface="Calibri"/>
            </a:rPr>
            <a:t>he/she</a:t>
          </a:r>
          <a:r>
            <a:rPr lang="en-US" sz="1800" b="1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never</a:t>
          </a:r>
          <a:r>
            <a:rPr lang="en-US" sz="1800" b="1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does</a:t>
          </a:r>
          <a:r>
            <a:rPr lang="en-US" sz="1800" b="1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this</a:t>
          </a:r>
          <a:r>
            <a:rPr lang="en-US" sz="1800" b="1" spc="-4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to</a:t>
          </a:r>
          <a:r>
            <a:rPr lang="en-US" sz="1800" b="1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spc="-7">
              <a:latin typeface="Average" panose="020B0604020202020204" charset="0"/>
              <a:ea typeface="+mn-ea"/>
              <a:cs typeface="Calibri"/>
            </a:rPr>
            <a:t>anyone</a:t>
          </a:r>
          <a:r>
            <a:rPr lang="en-US" sz="1800" b="1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else</a:t>
          </a:r>
          <a:r>
            <a:rPr lang="en-US" sz="1800" b="1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ever</a:t>
          </a:r>
          <a:r>
            <a:rPr lang="en-US" sz="1800" b="1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spc="-7">
              <a:latin typeface="Average" panose="020B0604020202020204" charset="0"/>
              <a:ea typeface="+mn-ea"/>
              <a:cs typeface="Calibri"/>
            </a:rPr>
            <a:t>again.</a:t>
          </a:r>
          <a:endParaRPr lang="en-US" sz="1800" b="1" spc="-7" dirty="0">
            <a:latin typeface="Average" panose="020B0604020202020204" charset="0"/>
            <a:ea typeface="+mn-ea"/>
            <a:cs typeface="Calibri"/>
          </a:endParaRPr>
        </a:p>
      </dgm:t>
    </dgm:pt>
    <dgm:pt modelId="{AC23F5B4-5619-4F47-86CD-2C88310D0878}" type="parTrans" cxnId="{A4CEDAEB-6902-4A4D-A76F-75B2E36BDC89}">
      <dgm:prSet/>
      <dgm:spPr/>
      <dgm:t>
        <a:bodyPr/>
        <a:lstStyle/>
        <a:p>
          <a:endParaRPr lang="en-US" sz="1800">
            <a:latin typeface="Average" panose="020B0604020202020204" charset="0"/>
          </a:endParaRPr>
        </a:p>
      </dgm:t>
    </dgm:pt>
    <dgm:pt modelId="{0CEAB031-8CE3-43CE-BD1E-295B4F7FB13E}" type="sibTrans" cxnId="{A4CEDAEB-6902-4A4D-A76F-75B2E36BDC89}">
      <dgm:prSet/>
      <dgm:spPr/>
      <dgm:t>
        <a:bodyPr/>
        <a:lstStyle/>
        <a:p>
          <a:endParaRPr lang="en-US" sz="1800">
            <a:latin typeface="Average" panose="020B0604020202020204" charset="0"/>
          </a:endParaRPr>
        </a:p>
      </dgm:t>
    </dgm:pt>
    <dgm:pt modelId="{7B394A0C-6776-4287-B2D1-AB6BCC36326E}">
      <dgm:prSet custT="1"/>
      <dgm:spPr/>
      <dgm:t>
        <a:bodyPr/>
        <a:lstStyle/>
        <a:p>
          <a:r>
            <a:rPr lang="en-US" sz="1800" b="1" spc="-17">
              <a:latin typeface="Average" panose="020B0604020202020204" charset="0"/>
              <a:ea typeface="+mn-ea"/>
              <a:cs typeface="Calibri"/>
            </a:rPr>
            <a:t>We’re</a:t>
          </a:r>
          <a:r>
            <a:rPr lang="en-US" sz="1800" b="1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in</a:t>
          </a:r>
          <a:r>
            <a:rPr lang="en-US" sz="1800" b="1" spc="-3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no</a:t>
          </a:r>
          <a:r>
            <a:rPr lang="en-US" sz="1800" b="1" spc="-3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spc="-14">
              <a:latin typeface="Average" panose="020B0604020202020204" charset="0"/>
              <a:ea typeface="+mn-ea"/>
              <a:cs typeface="Calibri"/>
            </a:rPr>
            <a:t>hurry,</a:t>
          </a:r>
          <a:r>
            <a:rPr lang="en-US" sz="1800" b="1" spc="-2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we</a:t>
          </a:r>
          <a:r>
            <a:rPr lang="en-US" sz="1800" b="1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can</a:t>
          </a:r>
          <a:r>
            <a:rPr lang="en-US" sz="1800" b="1" spc="-3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wait</a:t>
          </a:r>
          <a:r>
            <a:rPr lang="en-US" sz="1800" b="1" spc="-2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it</a:t>
          </a:r>
          <a:r>
            <a:rPr lang="en-US" sz="1800" b="1" spc="-2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spc="-14">
              <a:latin typeface="Average" panose="020B0604020202020204" charset="0"/>
              <a:ea typeface="+mn-ea"/>
              <a:cs typeface="Calibri"/>
            </a:rPr>
            <a:t>out.</a:t>
          </a:r>
          <a:endParaRPr lang="en-US" sz="1800" dirty="0">
            <a:latin typeface="Average" panose="020B0604020202020204" charset="0"/>
            <a:cs typeface="Calibri"/>
          </a:endParaRPr>
        </a:p>
      </dgm:t>
    </dgm:pt>
    <dgm:pt modelId="{F46C68B2-22BA-4BAB-81A3-089E33BC24C0}" type="parTrans" cxnId="{BD3ED4DF-5C2A-495F-B1A2-877659426D91}">
      <dgm:prSet/>
      <dgm:spPr/>
      <dgm:t>
        <a:bodyPr/>
        <a:lstStyle/>
        <a:p>
          <a:endParaRPr lang="en-US" sz="1800">
            <a:latin typeface="Average" panose="020B0604020202020204" charset="0"/>
          </a:endParaRPr>
        </a:p>
      </dgm:t>
    </dgm:pt>
    <dgm:pt modelId="{FE8407A1-42F1-4CC1-84BF-F29113F3BF20}" type="sibTrans" cxnId="{BD3ED4DF-5C2A-495F-B1A2-877659426D91}">
      <dgm:prSet/>
      <dgm:spPr/>
      <dgm:t>
        <a:bodyPr/>
        <a:lstStyle/>
        <a:p>
          <a:endParaRPr lang="en-US" sz="1800">
            <a:latin typeface="Average" panose="020B0604020202020204" charset="0"/>
          </a:endParaRPr>
        </a:p>
      </dgm:t>
    </dgm:pt>
    <dgm:pt modelId="{0EB7107B-943D-49FD-A615-0E588D040363}">
      <dgm:prSet custT="1"/>
      <dgm:spPr/>
      <dgm:t>
        <a:bodyPr/>
        <a:lstStyle/>
        <a:p>
          <a:r>
            <a:rPr lang="en-US" sz="1800" b="1" spc="-7">
              <a:latin typeface="Average" panose="020B0604020202020204" charset="0"/>
              <a:ea typeface="+mn-ea"/>
              <a:cs typeface="Calibri"/>
            </a:rPr>
            <a:t>We</a:t>
          </a:r>
          <a:r>
            <a:rPr lang="en-US" sz="1800" b="1" spc="-4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spc="-7">
              <a:latin typeface="Average" panose="020B0604020202020204" charset="0"/>
              <a:ea typeface="+mn-ea"/>
              <a:cs typeface="Calibri"/>
            </a:rPr>
            <a:t>have</a:t>
          </a:r>
          <a:r>
            <a:rPr lang="en-US" sz="1800" b="1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too</a:t>
          </a:r>
          <a:r>
            <a:rPr lang="en-US" sz="1800" b="1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much</a:t>
          </a:r>
          <a:r>
            <a:rPr lang="en-US" sz="1800" b="1" spc="-3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spc="-14">
              <a:latin typeface="Average" panose="020B0604020202020204" charset="0"/>
              <a:ea typeface="+mn-ea"/>
              <a:cs typeface="Calibri"/>
            </a:rPr>
            <a:t>invested</a:t>
          </a:r>
          <a:r>
            <a:rPr lang="en-US" sz="1800" b="1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in</a:t>
          </a:r>
          <a:r>
            <a:rPr lang="en-US" sz="1800" b="1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this</a:t>
          </a:r>
          <a:r>
            <a:rPr lang="en-US" sz="1800" b="1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case</a:t>
          </a:r>
          <a:r>
            <a:rPr lang="en-US" sz="1800" b="1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to</a:t>
          </a:r>
          <a:r>
            <a:rPr lang="en-US" sz="1800" b="1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spc="-7">
              <a:latin typeface="Average" panose="020B0604020202020204" charset="0"/>
              <a:ea typeface="+mn-ea"/>
              <a:cs typeface="Calibri"/>
            </a:rPr>
            <a:t>settle</a:t>
          </a:r>
          <a:r>
            <a:rPr lang="en-US" sz="1800" spc="-7">
              <a:latin typeface="Average" panose="020B0604020202020204" charset="0"/>
              <a:ea typeface="+mn-ea"/>
              <a:cs typeface="Calibri"/>
            </a:rPr>
            <a:t>. </a:t>
          </a:r>
          <a:endParaRPr lang="en-US" sz="1800" spc="-7" dirty="0">
            <a:latin typeface="Average" panose="020B0604020202020204" charset="0"/>
            <a:ea typeface="+mn-ea"/>
            <a:cs typeface="Calibri"/>
          </a:endParaRPr>
        </a:p>
      </dgm:t>
    </dgm:pt>
    <dgm:pt modelId="{05410268-E715-4F19-BC21-41132555E23B}" type="parTrans" cxnId="{C74F70DF-0E98-4E7E-AAB8-82415A27758E}">
      <dgm:prSet/>
      <dgm:spPr/>
      <dgm:t>
        <a:bodyPr/>
        <a:lstStyle/>
        <a:p>
          <a:endParaRPr lang="en-US" sz="1800">
            <a:latin typeface="Average" panose="020B0604020202020204" charset="0"/>
          </a:endParaRPr>
        </a:p>
      </dgm:t>
    </dgm:pt>
    <dgm:pt modelId="{74AE5AA5-6681-495B-BF6D-6BAEF0B8D6D1}" type="sibTrans" cxnId="{C74F70DF-0E98-4E7E-AAB8-82415A27758E}">
      <dgm:prSet/>
      <dgm:spPr/>
      <dgm:t>
        <a:bodyPr/>
        <a:lstStyle/>
        <a:p>
          <a:endParaRPr lang="en-US" sz="1800">
            <a:latin typeface="Average" panose="020B0604020202020204" charset="0"/>
          </a:endParaRPr>
        </a:p>
      </dgm:t>
    </dgm:pt>
    <dgm:pt modelId="{50091135-EB04-4316-A129-7F9F51D4AB84}">
      <dgm:prSet custT="1"/>
      <dgm:spPr/>
      <dgm:t>
        <a:bodyPr/>
        <a:lstStyle/>
        <a:p>
          <a:r>
            <a:rPr lang="en-US" sz="1800" b="1" spc="-7">
              <a:latin typeface="Average" panose="020B0604020202020204" charset="0"/>
              <a:ea typeface="+mn-ea"/>
              <a:cs typeface="Calibri"/>
            </a:rPr>
            <a:t>We</a:t>
          </a:r>
          <a:r>
            <a:rPr lang="en-US" sz="1800" b="1" spc="-48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must</a:t>
          </a:r>
          <a:r>
            <a:rPr lang="en-US" sz="1800" b="1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go</a:t>
          </a:r>
          <a:r>
            <a:rPr lang="en-US" sz="1800" b="1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to</a:t>
          </a:r>
          <a:r>
            <a:rPr lang="en-US" sz="1800" b="1" spc="-3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trial</a:t>
          </a:r>
          <a:r>
            <a:rPr lang="en-US" sz="1800" b="1" spc="-3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to</a:t>
          </a:r>
          <a:r>
            <a:rPr lang="en-US" sz="1800" b="1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spc="-7">
              <a:latin typeface="Average" panose="020B0604020202020204" charset="0"/>
              <a:ea typeface="+mn-ea"/>
              <a:cs typeface="Calibri"/>
            </a:rPr>
            <a:t>maintain</a:t>
          </a:r>
          <a:r>
            <a:rPr lang="en-US" sz="1800" b="1" spc="-3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our</a:t>
          </a:r>
          <a:r>
            <a:rPr lang="en-US" sz="1800" b="1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spc="-7">
              <a:latin typeface="Average" panose="020B0604020202020204" charset="0"/>
              <a:ea typeface="+mn-ea"/>
              <a:cs typeface="Calibri"/>
            </a:rPr>
            <a:t>credibility.</a:t>
          </a:r>
          <a:endParaRPr lang="en-US" sz="1800" spc="-7" dirty="0">
            <a:latin typeface="Average" panose="020B0604020202020204" charset="0"/>
            <a:cs typeface="Calibri"/>
          </a:endParaRPr>
        </a:p>
      </dgm:t>
    </dgm:pt>
    <dgm:pt modelId="{18B83B77-F0BE-45E2-9536-838FFDE88FB8}" type="parTrans" cxnId="{51AA4429-6EFD-42F7-BBDA-89F1296088AB}">
      <dgm:prSet/>
      <dgm:spPr/>
      <dgm:t>
        <a:bodyPr/>
        <a:lstStyle/>
        <a:p>
          <a:endParaRPr lang="en-US" sz="1800">
            <a:latin typeface="Average" panose="020B0604020202020204" charset="0"/>
          </a:endParaRPr>
        </a:p>
      </dgm:t>
    </dgm:pt>
    <dgm:pt modelId="{02942983-6481-4F16-93C4-53EC150772D8}" type="sibTrans" cxnId="{51AA4429-6EFD-42F7-BBDA-89F1296088AB}">
      <dgm:prSet/>
      <dgm:spPr/>
      <dgm:t>
        <a:bodyPr/>
        <a:lstStyle/>
        <a:p>
          <a:endParaRPr lang="en-US" sz="1800">
            <a:latin typeface="Average" panose="020B0604020202020204" charset="0"/>
          </a:endParaRPr>
        </a:p>
      </dgm:t>
    </dgm:pt>
    <dgm:pt modelId="{A374750C-0FD8-4F0A-A0EB-9A41B0D3B5CF}">
      <dgm:prSet custT="1"/>
      <dgm:spPr/>
      <dgm:t>
        <a:bodyPr/>
        <a:lstStyle/>
        <a:p>
          <a:r>
            <a:rPr lang="en-US" sz="1800" b="1">
              <a:latin typeface="Average" panose="020B0604020202020204" charset="0"/>
              <a:ea typeface="+mn-ea"/>
              <a:cs typeface="Calibri"/>
            </a:rPr>
            <a:t>It’s</a:t>
          </a:r>
          <a:r>
            <a:rPr lang="en-US" sz="1800" b="1" spc="-4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a</a:t>
          </a:r>
          <a:r>
            <a:rPr lang="en-US" sz="1800" b="1" spc="-3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spc="-7">
              <a:latin typeface="Average" panose="020B0604020202020204" charset="0"/>
              <a:ea typeface="+mn-ea"/>
              <a:cs typeface="Calibri"/>
            </a:rPr>
            <a:t>matter</a:t>
          </a:r>
          <a:r>
            <a:rPr lang="en-US" sz="1800" b="1" spc="-3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of</a:t>
          </a:r>
          <a:r>
            <a:rPr lang="en-US" sz="1800" b="1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spc="-7">
              <a:latin typeface="Average" panose="020B0604020202020204" charset="0"/>
              <a:ea typeface="+mn-ea"/>
              <a:cs typeface="Calibri"/>
            </a:rPr>
            <a:t>principle!</a:t>
          </a:r>
          <a:endParaRPr lang="en-US" sz="1800" dirty="0">
            <a:latin typeface="Average" panose="020B0604020202020204" charset="0"/>
            <a:ea typeface="+mn-ea"/>
            <a:cs typeface="Calibri"/>
          </a:endParaRPr>
        </a:p>
      </dgm:t>
    </dgm:pt>
    <dgm:pt modelId="{9129488B-F136-482B-9F45-9A19E9F1C8BA}" type="parTrans" cxnId="{E50FEE1D-0BA2-4AB9-BCDB-1389C91AF87C}">
      <dgm:prSet/>
      <dgm:spPr/>
      <dgm:t>
        <a:bodyPr/>
        <a:lstStyle/>
        <a:p>
          <a:endParaRPr lang="en-US" sz="1800">
            <a:latin typeface="Average" panose="020B0604020202020204" charset="0"/>
          </a:endParaRPr>
        </a:p>
      </dgm:t>
    </dgm:pt>
    <dgm:pt modelId="{6685171B-CEF2-4449-9B66-16F4E5C7C90C}" type="sibTrans" cxnId="{E50FEE1D-0BA2-4AB9-BCDB-1389C91AF87C}">
      <dgm:prSet/>
      <dgm:spPr/>
      <dgm:t>
        <a:bodyPr/>
        <a:lstStyle/>
        <a:p>
          <a:endParaRPr lang="en-US" sz="1800">
            <a:latin typeface="Average" panose="020B0604020202020204" charset="0"/>
          </a:endParaRPr>
        </a:p>
      </dgm:t>
    </dgm:pt>
    <dgm:pt modelId="{AF790DE9-C2EC-4E4A-9674-CBAAD121556B}" type="pres">
      <dgm:prSet presAssocID="{CA1505F0-290E-4C88-A853-1E2DE62C897D}" presName="linear" presStyleCnt="0">
        <dgm:presLayoutVars>
          <dgm:dir/>
          <dgm:animLvl val="lvl"/>
          <dgm:resizeHandles val="exact"/>
        </dgm:presLayoutVars>
      </dgm:prSet>
      <dgm:spPr/>
    </dgm:pt>
    <dgm:pt modelId="{BDCD8D45-A774-404D-8C11-84035A38DA94}" type="pres">
      <dgm:prSet presAssocID="{63E3BAAD-76A3-43BF-A1CE-927102FE112D}" presName="parentLin" presStyleCnt="0"/>
      <dgm:spPr/>
    </dgm:pt>
    <dgm:pt modelId="{7A2D0F16-6A57-4AFE-88F3-C5A49E506092}" type="pres">
      <dgm:prSet presAssocID="{63E3BAAD-76A3-43BF-A1CE-927102FE112D}" presName="parentLeftMargin" presStyleLbl="node1" presStyleIdx="0" presStyleCnt="8"/>
      <dgm:spPr/>
    </dgm:pt>
    <dgm:pt modelId="{1E8778D3-8DDF-4D2B-90FF-EF365B89AE88}" type="pres">
      <dgm:prSet presAssocID="{63E3BAAD-76A3-43BF-A1CE-927102FE112D}" presName="parentText" presStyleLbl="node1" presStyleIdx="0" presStyleCnt="8" custScaleX="162179">
        <dgm:presLayoutVars>
          <dgm:chMax val="0"/>
          <dgm:bulletEnabled val="1"/>
        </dgm:presLayoutVars>
      </dgm:prSet>
      <dgm:spPr/>
    </dgm:pt>
    <dgm:pt modelId="{33768957-40E2-4668-98AA-2BA188F652DB}" type="pres">
      <dgm:prSet presAssocID="{63E3BAAD-76A3-43BF-A1CE-927102FE112D}" presName="negativeSpace" presStyleCnt="0"/>
      <dgm:spPr/>
    </dgm:pt>
    <dgm:pt modelId="{68E02D40-1157-4F6D-A9F5-5666E5FF5812}" type="pres">
      <dgm:prSet presAssocID="{63E3BAAD-76A3-43BF-A1CE-927102FE112D}" presName="childText" presStyleLbl="conFgAcc1" presStyleIdx="0" presStyleCnt="8">
        <dgm:presLayoutVars>
          <dgm:bulletEnabled val="1"/>
        </dgm:presLayoutVars>
      </dgm:prSet>
      <dgm:spPr/>
    </dgm:pt>
    <dgm:pt modelId="{3743A1D1-A3A2-43D6-8E40-D3E66A50844D}" type="pres">
      <dgm:prSet presAssocID="{903D39C1-0252-418A-9518-641002C5E0F5}" presName="spaceBetweenRectangles" presStyleCnt="0"/>
      <dgm:spPr/>
    </dgm:pt>
    <dgm:pt modelId="{3B280836-157B-4A18-9442-B9098D58223E}" type="pres">
      <dgm:prSet presAssocID="{5BCC3168-2DD4-43D1-8F60-E27C928E7B5A}" presName="parentLin" presStyleCnt="0"/>
      <dgm:spPr/>
    </dgm:pt>
    <dgm:pt modelId="{42BA61CF-3358-4D2A-A42F-2BE7BA680349}" type="pres">
      <dgm:prSet presAssocID="{5BCC3168-2DD4-43D1-8F60-E27C928E7B5A}" presName="parentLeftMargin" presStyleLbl="node1" presStyleIdx="0" presStyleCnt="8"/>
      <dgm:spPr/>
    </dgm:pt>
    <dgm:pt modelId="{AE9B1ACD-D580-4EE0-8C00-8906B3F3DA7D}" type="pres">
      <dgm:prSet presAssocID="{5BCC3168-2DD4-43D1-8F60-E27C928E7B5A}" presName="parentText" presStyleLbl="node1" presStyleIdx="1" presStyleCnt="8" custScaleX="162179">
        <dgm:presLayoutVars>
          <dgm:chMax val="0"/>
          <dgm:bulletEnabled val="1"/>
        </dgm:presLayoutVars>
      </dgm:prSet>
      <dgm:spPr/>
    </dgm:pt>
    <dgm:pt modelId="{05A1E211-7A08-4E2B-9A46-64C1C46BA1D6}" type="pres">
      <dgm:prSet presAssocID="{5BCC3168-2DD4-43D1-8F60-E27C928E7B5A}" presName="negativeSpace" presStyleCnt="0"/>
      <dgm:spPr/>
    </dgm:pt>
    <dgm:pt modelId="{2E4CF0B3-3CDD-48A6-B570-35C25C54F6BB}" type="pres">
      <dgm:prSet presAssocID="{5BCC3168-2DD4-43D1-8F60-E27C928E7B5A}" presName="childText" presStyleLbl="conFgAcc1" presStyleIdx="1" presStyleCnt="8">
        <dgm:presLayoutVars>
          <dgm:bulletEnabled val="1"/>
        </dgm:presLayoutVars>
      </dgm:prSet>
      <dgm:spPr/>
    </dgm:pt>
    <dgm:pt modelId="{399AA80B-06D1-4F55-B3A6-C49AA9D5ACEA}" type="pres">
      <dgm:prSet presAssocID="{CC700EC5-5DA7-4C32-9DDB-DEFF09F8B043}" presName="spaceBetweenRectangles" presStyleCnt="0"/>
      <dgm:spPr/>
    </dgm:pt>
    <dgm:pt modelId="{389304E6-49A6-406B-AF1B-8CA94B3F4469}" type="pres">
      <dgm:prSet presAssocID="{734A92EC-70F6-4BFB-AC25-717B8E915D07}" presName="parentLin" presStyleCnt="0"/>
      <dgm:spPr/>
    </dgm:pt>
    <dgm:pt modelId="{10408443-E626-422F-8270-71DB44CC8F50}" type="pres">
      <dgm:prSet presAssocID="{734A92EC-70F6-4BFB-AC25-717B8E915D07}" presName="parentLeftMargin" presStyleLbl="node1" presStyleIdx="1" presStyleCnt="8"/>
      <dgm:spPr/>
    </dgm:pt>
    <dgm:pt modelId="{CB9B2008-8EB6-4C43-8BB7-48FB8FA0C485}" type="pres">
      <dgm:prSet presAssocID="{734A92EC-70F6-4BFB-AC25-717B8E915D07}" presName="parentText" presStyleLbl="node1" presStyleIdx="2" presStyleCnt="8" custScaleX="162179">
        <dgm:presLayoutVars>
          <dgm:chMax val="0"/>
          <dgm:bulletEnabled val="1"/>
        </dgm:presLayoutVars>
      </dgm:prSet>
      <dgm:spPr/>
    </dgm:pt>
    <dgm:pt modelId="{CCA99764-D6CF-46ED-9925-6DC8D4851265}" type="pres">
      <dgm:prSet presAssocID="{734A92EC-70F6-4BFB-AC25-717B8E915D07}" presName="negativeSpace" presStyleCnt="0"/>
      <dgm:spPr/>
    </dgm:pt>
    <dgm:pt modelId="{A9F49A1B-F522-4EAC-AC10-3E0197BADAD0}" type="pres">
      <dgm:prSet presAssocID="{734A92EC-70F6-4BFB-AC25-717B8E915D07}" presName="childText" presStyleLbl="conFgAcc1" presStyleIdx="2" presStyleCnt="8">
        <dgm:presLayoutVars>
          <dgm:bulletEnabled val="1"/>
        </dgm:presLayoutVars>
      </dgm:prSet>
      <dgm:spPr/>
    </dgm:pt>
    <dgm:pt modelId="{07AE7EC1-11C0-401F-8582-B6FA638273A9}" type="pres">
      <dgm:prSet presAssocID="{09E6E7A5-9F1B-4EE4-B342-D5487B2F0163}" presName="spaceBetweenRectangles" presStyleCnt="0"/>
      <dgm:spPr/>
    </dgm:pt>
    <dgm:pt modelId="{BABFF6BD-916C-4C20-BE64-5ACC30DC8EA4}" type="pres">
      <dgm:prSet presAssocID="{99E689B8-4269-41DA-B1C5-4DB0E9B3ECFA}" presName="parentLin" presStyleCnt="0"/>
      <dgm:spPr/>
    </dgm:pt>
    <dgm:pt modelId="{CC0B159E-2CDD-4697-9212-934DA5DF9769}" type="pres">
      <dgm:prSet presAssocID="{99E689B8-4269-41DA-B1C5-4DB0E9B3ECFA}" presName="parentLeftMargin" presStyleLbl="node1" presStyleIdx="2" presStyleCnt="8"/>
      <dgm:spPr/>
    </dgm:pt>
    <dgm:pt modelId="{A05100A3-FA76-4480-B2C4-0CD8A2EA8BAF}" type="pres">
      <dgm:prSet presAssocID="{99E689B8-4269-41DA-B1C5-4DB0E9B3ECFA}" presName="parentText" presStyleLbl="node1" presStyleIdx="3" presStyleCnt="8" custScaleX="162179">
        <dgm:presLayoutVars>
          <dgm:chMax val="0"/>
          <dgm:bulletEnabled val="1"/>
        </dgm:presLayoutVars>
      </dgm:prSet>
      <dgm:spPr/>
    </dgm:pt>
    <dgm:pt modelId="{4A2EF637-301E-4AB9-81E4-90195D5BF84F}" type="pres">
      <dgm:prSet presAssocID="{99E689B8-4269-41DA-B1C5-4DB0E9B3ECFA}" presName="negativeSpace" presStyleCnt="0"/>
      <dgm:spPr/>
    </dgm:pt>
    <dgm:pt modelId="{0E4C33D8-ADE9-4159-A3CB-C685D65EFBB7}" type="pres">
      <dgm:prSet presAssocID="{99E689B8-4269-41DA-B1C5-4DB0E9B3ECFA}" presName="childText" presStyleLbl="conFgAcc1" presStyleIdx="3" presStyleCnt="8">
        <dgm:presLayoutVars>
          <dgm:bulletEnabled val="1"/>
        </dgm:presLayoutVars>
      </dgm:prSet>
      <dgm:spPr/>
    </dgm:pt>
    <dgm:pt modelId="{52EE0D99-188E-416F-8B52-9E8AFE9E493E}" type="pres">
      <dgm:prSet presAssocID="{0CEAB031-8CE3-43CE-BD1E-295B4F7FB13E}" presName="spaceBetweenRectangles" presStyleCnt="0"/>
      <dgm:spPr/>
    </dgm:pt>
    <dgm:pt modelId="{24ACF5DC-5706-4C13-B517-58B0B5B04940}" type="pres">
      <dgm:prSet presAssocID="{7B394A0C-6776-4287-B2D1-AB6BCC36326E}" presName="parentLin" presStyleCnt="0"/>
      <dgm:spPr/>
    </dgm:pt>
    <dgm:pt modelId="{9EDCD7EB-78C6-4BFB-88A1-0B9C9CB73D03}" type="pres">
      <dgm:prSet presAssocID="{7B394A0C-6776-4287-B2D1-AB6BCC36326E}" presName="parentLeftMargin" presStyleLbl="node1" presStyleIdx="3" presStyleCnt="8"/>
      <dgm:spPr/>
    </dgm:pt>
    <dgm:pt modelId="{3B30AF59-4867-4169-ACA6-8C0AF7EB51C2}" type="pres">
      <dgm:prSet presAssocID="{7B394A0C-6776-4287-B2D1-AB6BCC36326E}" presName="parentText" presStyleLbl="node1" presStyleIdx="4" presStyleCnt="8" custScaleX="162179">
        <dgm:presLayoutVars>
          <dgm:chMax val="0"/>
          <dgm:bulletEnabled val="1"/>
        </dgm:presLayoutVars>
      </dgm:prSet>
      <dgm:spPr/>
    </dgm:pt>
    <dgm:pt modelId="{94028EED-6319-46C1-A1BC-7299F52AD8F6}" type="pres">
      <dgm:prSet presAssocID="{7B394A0C-6776-4287-B2D1-AB6BCC36326E}" presName="negativeSpace" presStyleCnt="0"/>
      <dgm:spPr/>
    </dgm:pt>
    <dgm:pt modelId="{DB8E3B05-9972-4BF9-A864-225B3C0FD686}" type="pres">
      <dgm:prSet presAssocID="{7B394A0C-6776-4287-B2D1-AB6BCC36326E}" presName="childText" presStyleLbl="conFgAcc1" presStyleIdx="4" presStyleCnt="8">
        <dgm:presLayoutVars>
          <dgm:bulletEnabled val="1"/>
        </dgm:presLayoutVars>
      </dgm:prSet>
      <dgm:spPr/>
    </dgm:pt>
    <dgm:pt modelId="{C89BD611-71BF-47A8-8FCB-103280C1E77F}" type="pres">
      <dgm:prSet presAssocID="{FE8407A1-42F1-4CC1-84BF-F29113F3BF20}" presName="spaceBetweenRectangles" presStyleCnt="0"/>
      <dgm:spPr/>
    </dgm:pt>
    <dgm:pt modelId="{D9B097F3-819C-4AEE-BA56-FCF3801CD114}" type="pres">
      <dgm:prSet presAssocID="{0EB7107B-943D-49FD-A615-0E588D040363}" presName="parentLin" presStyleCnt="0"/>
      <dgm:spPr/>
    </dgm:pt>
    <dgm:pt modelId="{B5481DF6-98FF-48B6-A05F-B468B0657F20}" type="pres">
      <dgm:prSet presAssocID="{0EB7107B-943D-49FD-A615-0E588D040363}" presName="parentLeftMargin" presStyleLbl="node1" presStyleIdx="4" presStyleCnt="8"/>
      <dgm:spPr/>
    </dgm:pt>
    <dgm:pt modelId="{2B971804-9364-4A87-90A1-EE6338C13040}" type="pres">
      <dgm:prSet presAssocID="{0EB7107B-943D-49FD-A615-0E588D040363}" presName="parentText" presStyleLbl="node1" presStyleIdx="5" presStyleCnt="8" custScaleX="162179">
        <dgm:presLayoutVars>
          <dgm:chMax val="0"/>
          <dgm:bulletEnabled val="1"/>
        </dgm:presLayoutVars>
      </dgm:prSet>
      <dgm:spPr/>
    </dgm:pt>
    <dgm:pt modelId="{CA144760-A814-4F69-9845-A3E798BAAEC2}" type="pres">
      <dgm:prSet presAssocID="{0EB7107B-943D-49FD-A615-0E588D040363}" presName="negativeSpace" presStyleCnt="0"/>
      <dgm:spPr/>
    </dgm:pt>
    <dgm:pt modelId="{58436EA0-45E1-46AD-BECA-C31AA05E4543}" type="pres">
      <dgm:prSet presAssocID="{0EB7107B-943D-49FD-A615-0E588D040363}" presName="childText" presStyleLbl="conFgAcc1" presStyleIdx="5" presStyleCnt="8">
        <dgm:presLayoutVars>
          <dgm:bulletEnabled val="1"/>
        </dgm:presLayoutVars>
      </dgm:prSet>
      <dgm:spPr/>
    </dgm:pt>
    <dgm:pt modelId="{99448EDE-61DD-4E9A-BD07-2EF8F6170BDC}" type="pres">
      <dgm:prSet presAssocID="{74AE5AA5-6681-495B-BF6D-6BAEF0B8D6D1}" presName="spaceBetweenRectangles" presStyleCnt="0"/>
      <dgm:spPr/>
    </dgm:pt>
    <dgm:pt modelId="{30EF5B32-646C-4AA9-AE3C-78DF33C9EFD9}" type="pres">
      <dgm:prSet presAssocID="{50091135-EB04-4316-A129-7F9F51D4AB84}" presName="parentLin" presStyleCnt="0"/>
      <dgm:spPr/>
    </dgm:pt>
    <dgm:pt modelId="{E52EFFF2-73F0-4D36-92A2-82F1D00424D7}" type="pres">
      <dgm:prSet presAssocID="{50091135-EB04-4316-A129-7F9F51D4AB84}" presName="parentLeftMargin" presStyleLbl="node1" presStyleIdx="5" presStyleCnt="8"/>
      <dgm:spPr/>
    </dgm:pt>
    <dgm:pt modelId="{7EF2D815-0213-4F26-A268-9376A584F285}" type="pres">
      <dgm:prSet presAssocID="{50091135-EB04-4316-A129-7F9F51D4AB84}" presName="parentText" presStyleLbl="node1" presStyleIdx="6" presStyleCnt="8" custScaleX="162179">
        <dgm:presLayoutVars>
          <dgm:chMax val="0"/>
          <dgm:bulletEnabled val="1"/>
        </dgm:presLayoutVars>
      </dgm:prSet>
      <dgm:spPr/>
    </dgm:pt>
    <dgm:pt modelId="{FDF02739-B542-4FEE-B0F6-E4D8C02153A3}" type="pres">
      <dgm:prSet presAssocID="{50091135-EB04-4316-A129-7F9F51D4AB84}" presName="negativeSpace" presStyleCnt="0"/>
      <dgm:spPr/>
    </dgm:pt>
    <dgm:pt modelId="{9846E496-634D-4558-8455-9EAA956207F3}" type="pres">
      <dgm:prSet presAssocID="{50091135-EB04-4316-A129-7F9F51D4AB84}" presName="childText" presStyleLbl="conFgAcc1" presStyleIdx="6" presStyleCnt="8">
        <dgm:presLayoutVars>
          <dgm:bulletEnabled val="1"/>
        </dgm:presLayoutVars>
      </dgm:prSet>
      <dgm:spPr/>
    </dgm:pt>
    <dgm:pt modelId="{24FE5800-D0D9-4684-9C8C-6666F7A29E38}" type="pres">
      <dgm:prSet presAssocID="{02942983-6481-4F16-93C4-53EC150772D8}" presName="spaceBetweenRectangles" presStyleCnt="0"/>
      <dgm:spPr/>
    </dgm:pt>
    <dgm:pt modelId="{729641B9-B0B2-40B4-9B82-7D979789C14A}" type="pres">
      <dgm:prSet presAssocID="{A374750C-0FD8-4F0A-A0EB-9A41B0D3B5CF}" presName="parentLin" presStyleCnt="0"/>
      <dgm:spPr/>
    </dgm:pt>
    <dgm:pt modelId="{C23E81AC-C956-429A-9A4E-14BD2B86D5F6}" type="pres">
      <dgm:prSet presAssocID="{A374750C-0FD8-4F0A-A0EB-9A41B0D3B5CF}" presName="parentLeftMargin" presStyleLbl="node1" presStyleIdx="6" presStyleCnt="8"/>
      <dgm:spPr/>
    </dgm:pt>
    <dgm:pt modelId="{E7723269-2053-4880-B2FD-681E48A773C6}" type="pres">
      <dgm:prSet presAssocID="{A374750C-0FD8-4F0A-A0EB-9A41B0D3B5CF}" presName="parentText" presStyleLbl="node1" presStyleIdx="7" presStyleCnt="8" custScaleX="162179">
        <dgm:presLayoutVars>
          <dgm:chMax val="0"/>
          <dgm:bulletEnabled val="1"/>
        </dgm:presLayoutVars>
      </dgm:prSet>
      <dgm:spPr/>
    </dgm:pt>
    <dgm:pt modelId="{968E2908-1FE9-47A2-AE8C-A1BD62878725}" type="pres">
      <dgm:prSet presAssocID="{A374750C-0FD8-4F0A-A0EB-9A41B0D3B5CF}" presName="negativeSpace" presStyleCnt="0"/>
      <dgm:spPr/>
    </dgm:pt>
    <dgm:pt modelId="{FF37019D-87D8-4A16-9F09-BF4664A96DDB}" type="pres">
      <dgm:prSet presAssocID="{A374750C-0FD8-4F0A-A0EB-9A41B0D3B5CF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552A5102-1DF3-4ED2-A5EC-EC7EA2B26FEE}" type="presOf" srcId="{99E689B8-4269-41DA-B1C5-4DB0E9B3ECFA}" destId="{A05100A3-FA76-4480-B2C4-0CD8A2EA8BAF}" srcOrd="1" destOrd="0" presId="urn:microsoft.com/office/officeart/2005/8/layout/list1"/>
    <dgm:cxn modelId="{595D9704-7CF1-4A4B-9BDD-52023620C55E}" type="presOf" srcId="{734A92EC-70F6-4BFB-AC25-717B8E915D07}" destId="{10408443-E626-422F-8270-71DB44CC8F50}" srcOrd="0" destOrd="0" presId="urn:microsoft.com/office/officeart/2005/8/layout/list1"/>
    <dgm:cxn modelId="{8A2EF60D-9817-4C38-AADE-D6E29FDA674B}" type="presOf" srcId="{99E689B8-4269-41DA-B1C5-4DB0E9B3ECFA}" destId="{CC0B159E-2CDD-4697-9212-934DA5DF9769}" srcOrd="0" destOrd="0" presId="urn:microsoft.com/office/officeart/2005/8/layout/list1"/>
    <dgm:cxn modelId="{7C690315-7B4A-4E89-9FCD-E03C0176FA44}" srcId="{CA1505F0-290E-4C88-A853-1E2DE62C897D}" destId="{734A92EC-70F6-4BFB-AC25-717B8E915D07}" srcOrd="2" destOrd="0" parTransId="{BBD11A6A-6047-4CBB-9F4A-5776F4455D0A}" sibTransId="{09E6E7A5-9F1B-4EE4-B342-D5487B2F0163}"/>
    <dgm:cxn modelId="{E50FEE1D-0BA2-4AB9-BCDB-1389C91AF87C}" srcId="{CA1505F0-290E-4C88-A853-1E2DE62C897D}" destId="{A374750C-0FD8-4F0A-A0EB-9A41B0D3B5CF}" srcOrd="7" destOrd="0" parTransId="{9129488B-F136-482B-9F45-9A19E9F1C8BA}" sibTransId="{6685171B-CEF2-4449-9B66-16F4E5C7C90C}"/>
    <dgm:cxn modelId="{51AA4429-6EFD-42F7-BBDA-89F1296088AB}" srcId="{CA1505F0-290E-4C88-A853-1E2DE62C897D}" destId="{50091135-EB04-4316-A129-7F9F51D4AB84}" srcOrd="6" destOrd="0" parTransId="{18B83B77-F0BE-45E2-9536-838FFDE88FB8}" sibTransId="{02942983-6481-4F16-93C4-53EC150772D8}"/>
    <dgm:cxn modelId="{379CDC37-1A16-4591-8951-73369B21DE74}" type="presOf" srcId="{A374750C-0FD8-4F0A-A0EB-9A41B0D3B5CF}" destId="{E7723269-2053-4880-B2FD-681E48A773C6}" srcOrd="1" destOrd="0" presId="urn:microsoft.com/office/officeart/2005/8/layout/list1"/>
    <dgm:cxn modelId="{5658A646-6AF8-453C-A40B-C1583EE60569}" type="presOf" srcId="{50091135-EB04-4316-A129-7F9F51D4AB84}" destId="{7EF2D815-0213-4F26-A268-9376A584F285}" srcOrd="1" destOrd="0" presId="urn:microsoft.com/office/officeart/2005/8/layout/list1"/>
    <dgm:cxn modelId="{31BF0A76-627B-4876-9129-D4BF938F3AE5}" type="presOf" srcId="{50091135-EB04-4316-A129-7F9F51D4AB84}" destId="{E52EFFF2-73F0-4D36-92A2-82F1D00424D7}" srcOrd="0" destOrd="0" presId="urn:microsoft.com/office/officeart/2005/8/layout/list1"/>
    <dgm:cxn modelId="{22E31E77-53B4-4537-A343-99C017EB59A1}" srcId="{CA1505F0-290E-4C88-A853-1E2DE62C897D}" destId="{5BCC3168-2DD4-43D1-8F60-E27C928E7B5A}" srcOrd="1" destOrd="0" parTransId="{168047C5-D602-48C9-94B7-9CF1AF9AB1C0}" sibTransId="{CC700EC5-5DA7-4C32-9DDB-DEFF09F8B043}"/>
    <dgm:cxn modelId="{3768DD58-1430-4E71-B1D1-2ED3C45E98D9}" type="presOf" srcId="{63E3BAAD-76A3-43BF-A1CE-927102FE112D}" destId="{1E8778D3-8DDF-4D2B-90FF-EF365B89AE88}" srcOrd="1" destOrd="0" presId="urn:microsoft.com/office/officeart/2005/8/layout/list1"/>
    <dgm:cxn modelId="{F5544B79-259E-4607-BC71-FAD06046EAD3}" type="presOf" srcId="{5BCC3168-2DD4-43D1-8F60-E27C928E7B5A}" destId="{42BA61CF-3358-4D2A-A42F-2BE7BA680349}" srcOrd="0" destOrd="0" presId="urn:microsoft.com/office/officeart/2005/8/layout/list1"/>
    <dgm:cxn modelId="{10E00B85-20BE-4F1F-A5F9-0986A4E03114}" srcId="{CA1505F0-290E-4C88-A853-1E2DE62C897D}" destId="{63E3BAAD-76A3-43BF-A1CE-927102FE112D}" srcOrd="0" destOrd="0" parTransId="{8F24BB8F-319E-45A0-98EA-EC92535D3EFB}" sibTransId="{903D39C1-0252-418A-9518-641002C5E0F5}"/>
    <dgm:cxn modelId="{687EE69A-56DF-4DF8-A748-AF6F38B896BE}" type="presOf" srcId="{0EB7107B-943D-49FD-A615-0E588D040363}" destId="{2B971804-9364-4A87-90A1-EE6338C13040}" srcOrd="1" destOrd="0" presId="urn:microsoft.com/office/officeart/2005/8/layout/list1"/>
    <dgm:cxn modelId="{86E1F99C-02BA-484B-925B-5504B58602A0}" type="presOf" srcId="{A374750C-0FD8-4F0A-A0EB-9A41B0D3B5CF}" destId="{C23E81AC-C956-429A-9A4E-14BD2B86D5F6}" srcOrd="0" destOrd="0" presId="urn:microsoft.com/office/officeart/2005/8/layout/list1"/>
    <dgm:cxn modelId="{60825D9F-2F70-4D2A-B0BA-4FEE59550DBE}" type="presOf" srcId="{63E3BAAD-76A3-43BF-A1CE-927102FE112D}" destId="{7A2D0F16-6A57-4AFE-88F3-C5A49E506092}" srcOrd="0" destOrd="0" presId="urn:microsoft.com/office/officeart/2005/8/layout/list1"/>
    <dgm:cxn modelId="{2CAED79F-54DA-45F3-B027-5AD938FE123F}" type="presOf" srcId="{CA1505F0-290E-4C88-A853-1E2DE62C897D}" destId="{AF790DE9-C2EC-4E4A-9674-CBAAD121556B}" srcOrd="0" destOrd="0" presId="urn:microsoft.com/office/officeart/2005/8/layout/list1"/>
    <dgm:cxn modelId="{032796AB-29BA-451C-B32E-9FE7B05F7F3C}" type="presOf" srcId="{5BCC3168-2DD4-43D1-8F60-E27C928E7B5A}" destId="{AE9B1ACD-D580-4EE0-8C00-8906B3F3DA7D}" srcOrd="1" destOrd="0" presId="urn:microsoft.com/office/officeart/2005/8/layout/list1"/>
    <dgm:cxn modelId="{572EE3B4-F262-4326-9A2D-BCFA861EC7AE}" type="presOf" srcId="{0EB7107B-943D-49FD-A615-0E588D040363}" destId="{B5481DF6-98FF-48B6-A05F-B468B0657F20}" srcOrd="0" destOrd="0" presId="urn:microsoft.com/office/officeart/2005/8/layout/list1"/>
    <dgm:cxn modelId="{ADCE3DBF-0386-46BD-A1CB-BF122C9A38D9}" type="presOf" srcId="{7B394A0C-6776-4287-B2D1-AB6BCC36326E}" destId="{9EDCD7EB-78C6-4BFB-88A1-0B9C9CB73D03}" srcOrd="0" destOrd="0" presId="urn:microsoft.com/office/officeart/2005/8/layout/list1"/>
    <dgm:cxn modelId="{D86E02CD-1CB3-4705-891C-7A167C042F69}" type="presOf" srcId="{734A92EC-70F6-4BFB-AC25-717B8E915D07}" destId="{CB9B2008-8EB6-4C43-8BB7-48FB8FA0C485}" srcOrd="1" destOrd="0" presId="urn:microsoft.com/office/officeart/2005/8/layout/list1"/>
    <dgm:cxn modelId="{C74F70DF-0E98-4E7E-AAB8-82415A27758E}" srcId="{CA1505F0-290E-4C88-A853-1E2DE62C897D}" destId="{0EB7107B-943D-49FD-A615-0E588D040363}" srcOrd="5" destOrd="0" parTransId="{05410268-E715-4F19-BC21-41132555E23B}" sibTransId="{74AE5AA5-6681-495B-BF6D-6BAEF0B8D6D1}"/>
    <dgm:cxn modelId="{BD3ED4DF-5C2A-495F-B1A2-877659426D91}" srcId="{CA1505F0-290E-4C88-A853-1E2DE62C897D}" destId="{7B394A0C-6776-4287-B2D1-AB6BCC36326E}" srcOrd="4" destOrd="0" parTransId="{F46C68B2-22BA-4BAB-81A3-089E33BC24C0}" sibTransId="{FE8407A1-42F1-4CC1-84BF-F29113F3BF20}"/>
    <dgm:cxn modelId="{A4CEDAEB-6902-4A4D-A76F-75B2E36BDC89}" srcId="{CA1505F0-290E-4C88-A853-1E2DE62C897D}" destId="{99E689B8-4269-41DA-B1C5-4DB0E9B3ECFA}" srcOrd="3" destOrd="0" parTransId="{AC23F5B4-5619-4F47-86CD-2C88310D0878}" sibTransId="{0CEAB031-8CE3-43CE-BD1E-295B4F7FB13E}"/>
    <dgm:cxn modelId="{BC5021F9-4E3C-4C3B-8A9C-8165DB7E13FE}" type="presOf" srcId="{7B394A0C-6776-4287-B2D1-AB6BCC36326E}" destId="{3B30AF59-4867-4169-ACA6-8C0AF7EB51C2}" srcOrd="1" destOrd="0" presId="urn:microsoft.com/office/officeart/2005/8/layout/list1"/>
    <dgm:cxn modelId="{5EEF0917-E097-4420-A3A2-CE8A014F676F}" type="presParOf" srcId="{AF790DE9-C2EC-4E4A-9674-CBAAD121556B}" destId="{BDCD8D45-A774-404D-8C11-84035A38DA94}" srcOrd="0" destOrd="0" presId="urn:microsoft.com/office/officeart/2005/8/layout/list1"/>
    <dgm:cxn modelId="{302FA197-2BD6-48B2-A37D-074C6DFF703A}" type="presParOf" srcId="{BDCD8D45-A774-404D-8C11-84035A38DA94}" destId="{7A2D0F16-6A57-4AFE-88F3-C5A49E506092}" srcOrd="0" destOrd="0" presId="urn:microsoft.com/office/officeart/2005/8/layout/list1"/>
    <dgm:cxn modelId="{E028794B-6D0D-4B09-A644-61B200015597}" type="presParOf" srcId="{BDCD8D45-A774-404D-8C11-84035A38DA94}" destId="{1E8778D3-8DDF-4D2B-90FF-EF365B89AE88}" srcOrd="1" destOrd="0" presId="urn:microsoft.com/office/officeart/2005/8/layout/list1"/>
    <dgm:cxn modelId="{30ACC751-42EB-4DD3-874B-31F10DA73FD1}" type="presParOf" srcId="{AF790DE9-C2EC-4E4A-9674-CBAAD121556B}" destId="{33768957-40E2-4668-98AA-2BA188F652DB}" srcOrd="1" destOrd="0" presId="urn:microsoft.com/office/officeart/2005/8/layout/list1"/>
    <dgm:cxn modelId="{38278BB6-DE6B-47F7-834E-61DBD2881E7D}" type="presParOf" srcId="{AF790DE9-C2EC-4E4A-9674-CBAAD121556B}" destId="{68E02D40-1157-4F6D-A9F5-5666E5FF5812}" srcOrd="2" destOrd="0" presId="urn:microsoft.com/office/officeart/2005/8/layout/list1"/>
    <dgm:cxn modelId="{3C044E46-FA02-4EAA-A23E-6BCEFFC9D180}" type="presParOf" srcId="{AF790DE9-C2EC-4E4A-9674-CBAAD121556B}" destId="{3743A1D1-A3A2-43D6-8E40-D3E66A50844D}" srcOrd="3" destOrd="0" presId="urn:microsoft.com/office/officeart/2005/8/layout/list1"/>
    <dgm:cxn modelId="{50AE0EF9-75E0-4A3B-BE64-77B0F575EF8E}" type="presParOf" srcId="{AF790DE9-C2EC-4E4A-9674-CBAAD121556B}" destId="{3B280836-157B-4A18-9442-B9098D58223E}" srcOrd="4" destOrd="0" presId="urn:microsoft.com/office/officeart/2005/8/layout/list1"/>
    <dgm:cxn modelId="{E352772F-E20F-483B-BC68-18A0B664122A}" type="presParOf" srcId="{3B280836-157B-4A18-9442-B9098D58223E}" destId="{42BA61CF-3358-4D2A-A42F-2BE7BA680349}" srcOrd="0" destOrd="0" presId="urn:microsoft.com/office/officeart/2005/8/layout/list1"/>
    <dgm:cxn modelId="{5316B92A-A3CA-4842-9E68-B591EB870FFC}" type="presParOf" srcId="{3B280836-157B-4A18-9442-B9098D58223E}" destId="{AE9B1ACD-D580-4EE0-8C00-8906B3F3DA7D}" srcOrd="1" destOrd="0" presId="urn:microsoft.com/office/officeart/2005/8/layout/list1"/>
    <dgm:cxn modelId="{9EC63037-56A2-4A77-810E-95E174C21BDF}" type="presParOf" srcId="{AF790DE9-C2EC-4E4A-9674-CBAAD121556B}" destId="{05A1E211-7A08-4E2B-9A46-64C1C46BA1D6}" srcOrd="5" destOrd="0" presId="urn:microsoft.com/office/officeart/2005/8/layout/list1"/>
    <dgm:cxn modelId="{A3CE5337-BF27-4F56-B848-C2D8D6F9805B}" type="presParOf" srcId="{AF790DE9-C2EC-4E4A-9674-CBAAD121556B}" destId="{2E4CF0B3-3CDD-48A6-B570-35C25C54F6BB}" srcOrd="6" destOrd="0" presId="urn:microsoft.com/office/officeart/2005/8/layout/list1"/>
    <dgm:cxn modelId="{F6898CF8-9FC6-4EDD-AEA5-805BD22DD4CD}" type="presParOf" srcId="{AF790DE9-C2EC-4E4A-9674-CBAAD121556B}" destId="{399AA80B-06D1-4F55-B3A6-C49AA9D5ACEA}" srcOrd="7" destOrd="0" presId="urn:microsoft.com/office/officeart/2005/8/layout/list1"/>
    <dgm:cxn modelId="{6FE4C214-C23A-487C-940D-5DB0C4852BB5}" type="presParOf" srcId="{AF790DE9-C2EC-4E4A-9674-CBAAD121556B}" destId="{389304E6-49A6-406B-AF1B-8CA94B3F4469}" srcOrd="8" destOrd="0" presId="urn:microsoft.com/office/officeart/2005/8/layout/list1"/>
    <dgm:cxn modelId="{ABDE6F49-08E1-47C2-8D5C-17B994ECB689}" type="presParOf" srcId="{389304E6-49A6-406B-AF1B-8CA94B3F4469}" destId="{10408443-E626-422F-8270-71DB44CC8F50}" srcOrd="0" destOrd="0" presId="urn:microsoft.com/office/officeart/2005/8/layout/list1"/>
    <dgm:cxn modelId="{59EA297F-8CA8-44B8-8169-0C1F29C64BB9}" type="presParOf" srcId="{389304E6-49A6-406B-AF1B-8CA94B3F4469}" destId="{CB9B2008-8EB6-4C43-8BB7-48FB8FA0C485}" srcOrd="1" destOrd="0" presId="urn:microsoft.com/office/officeart/2005/8/layout/list1"/>
    <dgm:cxn modelId="{47F902AA-01A9-40C6-8801-C79061B460EE}" type="presParOf" srcId="{AF790DE9-C2EC-4E4A-9674-CBAAD121556B}" destId="{CCA99764-D6CF-46ED-9925-6DC8D4851265}" srcOrd="9" destOrd="0" presId="urn:microsoft.com/office/officeart/2005/8/layout/list1"/>
    <dgm:cxn modelId="{0F6D350C-028E-48B6-829B-0BD175EEFC82}" type="presParOf" srcId="{AF790DE9-C2EC-4E4A-9674-CBAAD121556B}" destId="{A9F49A1B-F522-4EAC-AC10-3E0197BADAD0}" srcOrd="10" destOrd="0" presId="urn:microsoft.com/office/officeart/2005/8/layout/list1"/>
    <dgm:cxn modelId="{CD3746E7-3EA2-49C4-BB36-ED0BA804D6C6}" type="presParOf" srcId="{AF790DE9-C2EC-4E4A-9674-CBAAD121556B}" destId="{07AE7EC1-11C0-401F-8582-B6FA638273A9}" srcOrd="11" destOrd="0" presId="urn:microsoft.com/office/officeart/2005/8/layout/list1"/>
    <dgm:cxn modelId="{9CD1BA49-B246-4A42-A4BB-A5E07A4EAB86}" type="presParOf" srcId="{AF790DE9-C2EC-4E4A-9674-CBAAD121556B}" destId="{BABFF6BD-916C-4C20-BE64-5ACC30DC8EA4}" srcOrd="12" destOrd="0" presId="urn:microsoft.com/office/officeart/2005/8/layout/list1"/>
    <dgm:cxn modelId="{9D9BEACD-D214-4851-A4B8-6747442C8262}" type="presParOf" srcId="{BABFF6BD-916C-4C20-BE64-5ACC30DC8EA4}" destId="{CC0B159E-2CDD-4697-9212-934DA5DF9769}" srcOrd="0" destOrd="0" presId="urn:microsoft.com/office/officeart/2005/8/layout/list1"/>
    <dgm:cxn modelId="{FDF14820-EE88-4212-98EC-6AAEC07CC0C1}" type="presParOf" srcId="{BABFF6BD-916C-4C20-BE64-5ACC30DC8EA4}" destId="{A05100A3-FA76-4480-B2C4-0CD8A2EA8BAF}" srcOrd="1" destOrd="0" presId="urn:microsoft.com/office/officeart/2005/8/layout/list1"/>
    <dgm:cxn modelId="{4378E035-64DE-49C4-81F5-FF83148221DB}" type="presParOf" srcId="{AF790DE9-C2EC-4E4A-9674-CBAAD121556B}" destId="{4A2EF637-301E-4AB9-81E4-90195D5BF84F}" srcOrd="13" destOrd="0" presId="urn:microsoft.com/office/officeart/2005/8/layout/list1"/>
    <dgm:cxn modelId="{F866E66D-426C-4A90-A64B-24C6563AA01D}" type="presParOf" srcId="{AF790DE9-C2EC-4E4A-9674-CBAAD121556B}" destId="{0E4C33D8-ADE9-4159-A3CB-C685D65EFBB7}" srcOrd="14" destOrd="0" presId="urn:microsoft.com/office/officeart/2005/8/layout/list1"/>
    <dgm:cxn modelId="{7E12FF18-81BB-41EA-8BEB-EF8D7E2EE891}" type="presParOf" srcId="{AF790DE9-C2EC-4E4A-9674-CBAAD121556B}" destId="{52EE0D99-188E-416F-8B52-9E8AFE9E493E}" srcOrd="15" destOrd="0" presId="urn:microsoft.com/office/officeart/2005/8/layout/list1"/>
    <dgm:cxn modelId="{324D732C-F934-4789-8BDC-622D5AB31D4F}" type="presParOf" srcId="{AF790DE9-C2EC-4E4A-9674-CBAAD121556B}" destId="{24ACF5DC-5706-4C13-B517-58B0B5B04940}" srcOrd="16" destOrd="0" presId="urn:microsoft.com/office/officeart/2005/8/layout/list1"/>
    <dgm:cxn modelId="{113572B4-B30E-4231-ACC4-A9555EB1BDB6}" type="presParOf" srcId="{24ACF5DC-5706-4C13-B517-58B0B5B04940}" destId="{9EDCD7EB-78C6-4BFB-88A1-0B9C9CB73D03}" srcOrd="0" destOrd="0" presId="urn:microsoft.com/office/officeart/2005/8/layout/list1"/>
    <dgm:cxn modelId="{6FACAA97-567E-4418-9857-53B48FE0137F}" type="presParOf" srcId="{24ACF5DC-5706-4C13-B517-58B0B5B04940}" destId="{3B30AF59-4867-4169-ACA6-8C0AF7EB51C2}" srcOrd="1" destOrd="0" presId="urn:microsoft.com/office/officeart/2005/8/layout/list1"/>
    <dgm:cxn modelId="{A875AF43-0305-4DC0-8B05-EBFBD37B9AD2}" type="presParOf" srcId="{AF790DE9-C2EC-4E4A-9674-CBAAD121556B}" destId="{94028EED-6319-46C1-A1BC-7299F52AD8F6}" srcOrd="17" destOrd="0" presId="urn:microsoft.com/office/officeart/2005/8/layout/list1"/>
    <dgm:cxn modelId="{0A518C29-4777-4187-BDC5-512C6561C488}" type="presParOf" srcId="{AF790DE9-C2EC-4E4A-9674-CBAAD121556B}" destId="{DB8E3B05-9972-4BF9-A864-225B3C0FD686}" srcOrd="18" destOrd="0" presId="urn:microsoft.com/office/officeart/2005/8/layout/list1"/>
    <dgm:cxn modelId="{FD55CCFD-19D2-4B87-8502-B3789AC573DA}" type="presParOf" srcId="{AF790DE9-C2EC-4E4A-9674-CBAAD121556B}" destId="{C89BD611-71BF-47A8-8FCB-103280C1E77F}" srcOrd="19" destOrd="0" presId="urn:microsoft.com/office/officeart/2005/8/layout/list1"/>
    <dgm:cxn modelId="{022E2F96-DE71-4864-AAF3-A2AE047DB2E9}" type="presParOf" srcId="{AF790DE9-C2EC-4E4A-9674-CBAAD121556B}" destId="{D9B097F3-819C-4AEE-BA56-FCF3801CD114}" srcOrd="20" destOrd="0" presId="urn:microsoft.com/office/officeart/2005/8/layout/list1"/>
    <dgm:cxn modelId="{6E11E7E6-0880-446B-9088-1D26ECDB9EA4}" type="presParOf" srcId="{D9B097F3-819C-4AEE-BA56-FCF3801CD114}" destId="{B5481DF6-98FF-48B6-A05F-B468B0657F20}" srcOrd="0" destOrd="0" presId="urn:microsoft.com/office/officeart/2005/8/layout/list1"/>
    <dgm:cxn modelId="{58230864-53D5-4B72-831F-FA138CF9F256}" type="presParOf" srcId="{D9B097F3-819C-4AEE-BA56-FCF3801CD114}" destId="{2B971804-9364-4A87-90A1-EE6338C13040}" srcOrd="1" destOrd="0" presId="urn:microsoft.com/office/officeart/2005/8/layout/list1"/>
    <dgm:cxn modelId="{78381844-81CC-4647-88F7-2E30AC40F727}" type="presParOf" srcId="{AF790DE9-C2EC-4E4A-9674-CBAAD121556B}" destId="{CA144760-A814-4F69-9845-A3E798BAAEC2}" srcOrd="21" destOrd="0" presId="urn:microsoft.com/office/officeart/2005/8/layout/list1"/>
    <dgm:cxn modelId="{A50AFB1B-AB40-4924-A361-5463BC43A0D7}" type="presParOf" srcId="{AF790DE9-C2EC-4E4A-9674-CBAAD121556B}" destId="{58436EA0-45E1-46AD-BECA-C31AA05E4543}" srcOrd="22" destOrd="0" presId="urn:microsoft.com/office/officeart/2005/8/layout/list1"/>
    <dgm:cxn modelId="{1CD132D7-3A2B-42A2-9C3F-8806F1099C6B}" type="presParOf" srcId="{AF790DE9-C2EC-4E4A-9674-CBAAD121556B}" destId="{99448EDE-61DD-4E9A-BD07-2EF8F6170BDC}" srcOrd="23" destOrd="0" presId="urn:microsoft.com/office/officeart/2005/8/layout/list1"/>
    <dgm:cxn modelId="{E9D332A8-D46A-4806-9534-8E2B297154B3}" type="presParOf" srcId="{AF790DE9-C2EC-4E4A-9674-CBAAD121556B}" destId="{30EF5B32-646C-4AA9-AE3C-78DF33C9EFD9}" srcOrd="24" destOrd="0" presId="urn:microsoft.com/office/officeart/2005/8/layout/list1"/>
    <dgm:cxn modelId="{B5990452-378B-4983-9392-0FBF6B5364C4}" type="presParOf" srcId="{30EF5B32-646C-4AA9-AE3C-78DF33C9EFD9}" destId="{E52EFFF2-73F0-4D36-92A2-82F1D00424D7}" srcOrd="0" destOrd="0" presId="urn:microsoft.com/office/officeart/2005/8/layout/list1"/>
    <dgm:cxn modelId="{6A069368-27B3-4E03-B4E1-6C43B4C2FBB2}" type="presParOf" srcId="{30EF5B32-646C-4AA9-AE3C-78DF33C9EFD9}" destId="{7EF2D815-0213-4F26-A268-9376A584F285}" srcOrd="1" destOrd="0" presId="urn:microsoft.com/office/officeart/2005/8/layout/list1"/>
    <dgm:cxn modelId="{D8A7E0F9-D6C4-4F1D-BA36-11BE116CF26E}" type="presParOf" srcId="{AF790DE9-C2EC-4E4A-9674-CBAAD121556B}" destId="{FDF02739-B542-4FEE-B0F6-E4D8C02153A3}" srcOrd="25" destOrd="0" presId="urn:microsoft.com/office/officeart/2005/8/layout/list1"/>
    <dgm:cxn modelId="{DE5E7FDA-5E71-46D4-A471-5D7B7319802D}" type="presParOf" srcId="{AF790DE9-C2EC-4E4A-9674-CBAAD121556B}" destId="{9846E496-634D-4558-8455-9EAA956207F3}" srcOrd="26" destOrd="0" presId="urn:microsoft.com/office/officeart/2005/8/layout/list1"/>
    <dgm:cxn modelId="{01035143-269A-4F06-A7DF-83B8A5FB53B0}" type="presParOf" srcId="{AF790DE9-C2EC-4E4A-9674-CBAAD121556B}" destId="{24FE5800-D0D9-4684-9C8C-6666F7A29E38}" srcOrd="27" destOrd="0" presId="urn:microsoft.com/office/officeart/2005/8/layout/list1"/>
    <dgm:cxn modelId="{B2D7438F-E7E5-4D9B-AFEE-E37136233421}" type="presParOf" srcId="{AF790DE9-C2EC-4E4A-9674-CBAAD121556B}" destId="{729641B9-B0B2-40B4-9B82-7D979789C14A}" srcOrd="28" destOrd="0" presId="urn:microsoft.com/office/officeart/2005/8/layout/list1"/>
    <dgm:cxn modelId="{ACEF7D36-DE49-4A27-AF23-D50FA3308D53}" type="presParOf" srcId="{729641B9-B0B2-40B4-9B82-7D979789C14A}" destId="{C23E81AC-C956-429A-9A4E-14BD2B86D5F6}" srcOrd="0" destOrd="0" presId="urn:microsoft.com/office/officeart/2005/8/layout/list1"/>
    <dgm:cxn modelId="{D719E2EE-0D33-4333-AEB5-EC0CA9237689}" type="presParOf" srcId="{729641B9-B0B2-40B4-9B82-7D979789C14A}" destId="{E7723269-2053-4880-B2FD-681E48A773C6}" srcOrd="1" destOrd="0" presId="urn:microsoft.com/office/officeart/2005/8/layout/list1"/>
    <dgm:cxn modelId="{365C7299-8DE7-42BD-B089-1D7F74FEB18B}" type="presParOf" srcId="{AF790DE9-C2EC-4E4A-9674-CBAAD121556B}" destId="{968E2908-1FE9-47A2-AE8C-A1BD62878725}" srcOrd="29" destOrd="0" presId="urn:microsoft.com/office/officeart/2005/8/layout/list1"/>
    <dgm:cxn modelId="{6193C285-191A-4AF4-874E-AA22877402A8}" type="presParOf" srcId="{AF790DE9-C2EC-4E4A-9674-CBAAD121556B}" destId="{FF37019D-87D8-4A16-9F09-BF4664A96DDB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A1505F0-290E-4C88-A853-1E2DE62C897D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736C96-028B-4739-B6A0-FB4958624CE2}">
      <dgm:prSet custT="1"/>
      <dgm:spPr/>
      <dgm:t>
        <a:bodyPr/>
        <a:lstStyle/>
        <a:p>
          <a:r>
            <a:rPr lang="en-US" sz="1800" b="1">
              <a:latin typeface="Average" panose="020B0604020202020204" charset="0"/>
              <a:ea typeface="+mn-ea"/>
              <a:cs typeface="Calibri"/>
            </a:rPr>
            <a:t>The</a:t>
          </a:r>
          <a:r>
            <a:rPr lang="en-US" sz="1800" b="1" spc="-1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time</a:t>
          </a:r>
          <a:r>
            <a:rPr lang="en-US" sz="1800" b="1" spc="-1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value</a:t>
          </a:r>
          <a:r>
            <a:rPr lang="en-US" sz="1800" b="1" spc="-1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of</a:t>
          </a:r>
          <a:r>
            <a:rPr lang="en-US" sz="1800" b="1" spc="-7">
              <a:latin typeface="Average" panose="020B0604020202020204" charset="0"/>
              <a:ea typeface="+mn-ea"/>
              <a:cs typeface="Calibri"/>
            </a:rPr>
            <a:t> money.</a:t>
          </a:r>
          <a:endParaRPr lang="en-US" sz="1800" b="1" spc="-7" dirty="0">
            <a:latin typeface="Average" panose="020B0604020202020204" charset="0"/>
            <a:ea typeface="+mn-ea"/>
            <a:cs typeface="Calibri"/>
          </a:endParaRPr>
        </a:p>
      </dgm:t>
    </dgm:pt>
    <dgm:pt modelId="{CC0ED5AB-1196-4555-AC44-FC52EF8B29C7}" type="parTrans" cxnId="{8C1222AF-5AFA-4B13-8D9F-73F5A1D153DE}">
      <dgm:prSet/>
      <dgm:spPr/>
      <dgm:t>
        <a:bodyPr/>
        <a:lstStyle/>
        <a:p>
          <a:endParaRPr lang="en-US" sz="1800">
            <a:latin typeface="Average" panose="020B0604020202020204" charset="0"/>
          </a:endParaRPr>
        </a:p>
      </dgm:t>
    </dgm:pt>
    <dgm:pt modelId="{E02F10D5-F84B-4C65-A2EA-0C2CF1EA40D5}" type="sibTrans" cxnId="{8C1222AF-5AFA-4B13-8D9F-73F5A1D153DE}">
      <dgm:prSet/>
      <dgm:spPr/>
      <dgm:t>
        <a:bodyPr/>
        <a:lstStyle/>
        <a:p>
          <a:endParaRPr lang="en-US" sz="1800">
            <a:latin typeface="Average" panose="020B0604020202020204" charset="0"/>
          </a:endParaRPr>
        </a:p>
      </dgm:t>
    </dgm:pt>
    <dgm:pt modelId="{F19F360A-D754-46CF-A128-6C846AA3AF64}">
      <dgm:prSet custT="1"/>
      <dgm:spPr/>
      <dgm:t>
        <a:bodyPr/>
        <a:lstStyle/>
        <a:p>
          <a:r>
            <a:rPr lang="en-US" sz="1800" b="1">
              <a:latin typeface="Average" panose="020B0604020202020204" charset="0"/>
              <a:ea typeface="+mn-ea"/>
              <a:cs typeface="Calibri"/>
            </a:rPr>
            <a:t>The</a:t>
          </a:r>
          <a:r>
            <a:rPr lang="en-US" sz="1800" b="1" spc="-2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plaintiff</a:t>
          </a:r>
          <a:r>
            <a:rPr lang="en-US" sz="1800" b="1" spc="-2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does</a:t>
          </a:r>
          <a:r>
            <a:rPr lang="en-US" sz="1800" b="1" spc="-1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not</a:t>
          </a:r>
          <a:r>
            <a:rPr lang="en-US" sz="1800" b="1" spc="-2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have</a:t>
          </a:r>
          <a:r>
            <a:rPr lang="en-US" sz="1800" b="1" spc="-1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the</a:t>
          </a:r>
          <a:r>
            <a:rPr lang="en-US" sz="1800" b="1" spc="-2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staying</a:t>
          </a:r>
          <a:r>
            <a:rPr lang="en-US" sz="1800" b="1" spc="-2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spc="-17">
              <a:latin typeface="Average" panose="020B0604020202020204" charset="0"/>
              <a:ea typeface="+mn-ea"/>
              <a:cs typeface="Calibri"/>
            </a:rPr>
            <a:t>power. </a:t>
          </a:r>
          <a:endParaRPr lang="en-US" sz="1800" b="1" spc="-17" dirty="0">
            <a:latin typeface="Average" panose="020B0604020202020204" charset="0"/>
            <a:ea typeface="+mn-ea"/>
            <a:cs typeface="Calibri"/>
          </a:endParaRPr>
        </a:p>
      </dgm:t>
    </dgm:pt>
    <dgm:pt modelId="{28976226-BF72-4591-9D21-EC414412E40D}" type="parTrans" cxnId="{B8F3FE4E-FF3E-4D2D-8857-1C7F323C8308}">
      <dgm:prSet/>
      <dgm:spPr/>
      <dgm:t>
        <a:bodyPr/>
        <a:lstStyle/>
        <a:p>
          <a:endParaRPr lang="en-US" sz="1800">
            <a:latin typeface="Average" panose="020B0604020202020204" charset="0"/>
          </a:endParaRPr>
        </a:p>
      </dgm:t>
    </dgm:pt>
    <dgm:pt modelId="{F33CFBEF-3822-4A96-974C-4FC12851B138}" type="sibTrans" cxnId="{B8F3FE4E-FF3E-4D2D-8857-1C7F323C8308}">
      <dgm:prSet/>
      <dgm:spPr/>
      <dgm:t>
        <a:bodyPr/>
        <a:lstStyle/>
        <a:p>
          <a:endParaRPr lang="en-US" sz="1800">
            <a:latin typeface="Average" panose="020B0604020202020204" charset="0"/>
          </a:endParaRPr>
        </a:p>
      </dgm:t>
    </dgm:pt>
    <dgm:pt modelId="{9FE42434-87F4-4753-841B-C584A24FD966}">
      <dgm:prSet custT="1"/>
      <dgm:spPr/>
      <dgm:t>
        <a:bodyPr/>
        <a:lstStyle/>
        <a:p>
          <a:r>
            <a:rPr lang="en-US" sz="1800" b="1" dirty="0">
              <a:latin typeface="Average" panose="020B0604020202020204" charset="0"/>
              <a:ea typeface="+mn-ea"/>
              <a:cs typeface="Calibri"/>
            </a:rPr>
            <a:t>We</a:t>
          </a:r>
          <a:r>
            <a:rPr lang="en-US" sz="1800" b="1" spc="-31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dirty="0">
              <a:latin typeface="Average" panose="020B0604020202020204" charset="0"/>
              <a:ea typeface="+mn-ea"/>
              <a:cs typeface="Calibri"/>
            </a:rPr>
            <a:t>can</a:t>
          </a:r>
          <a:r>
            <a:rPr lang="en-US" sz="1800" b="1" spc="-31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dirty="0">
              <a:latin typeface="Average" panose="020B0604020202020204" charset="0"/>
              <a:ea typeface="+mn-ea"/>
              <a:cs typeface="Calibri"/>
            </a:rPr>
            <a:t>defend</a:t>
          </a:r>
          <a:r>
            <a:rPr lang="en-US" sz="1800" b="1" spc="-27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spc="-7" dirty="0">
              <a:latin typeface="Average" panose="020B0604020202020204" charset="0"/>
              <a:ea typeface="+mn-ea"/>
              <a:cs typeface="Calibri"/>
            </a:rPr>
            <a:t>this.</a:t>
          </a:r>
        </a:p>
      </dgm:t>
    </dgm:pt>
    <dgm:pt modelId="{16B36D79-608D-41FC-91F2-5B3C317C81E0}" type="parTrans" cxnId="{2F40D8B4-17DF-4166-8873-72A3CBAEB56D}">
      <dgm:prSet/>
      <dgm:spPr/>
      <dgm:t>
        <a:bodyPr/>
        <a:lstStyle/>
        <a:p>
          <a:endParaRPr lang="en-US" sz="1800">
            <a:latin typeface="Average" panose="020B0604020202020204" charset="0"/>
          </a:endParaRPr>
        </a:p>
      </dgm:t>
    </dgm:pt>
    <dgm:pt modelId="{FBEE2EE1-2038-4B28-98FD-119D62F3183C}" type="sibTrans" cxnId="{2F40D8B4-17DF-4166-8873-72A3CBAEB56D}">
      <dgm:prSet/>
      <dgm:spPr/>
      <dgm:t>
        <a:bodyPr/>
        <a:lstStyle/>
        <a:p>
          <a:endParaRPr lang="en-US" sz="1800">
            <a:latin typeface="Average" panose="020B0604020202020204" charset="0"/>
          </a:endParaRPr>
        </a:p>
      </dgm:t>
    </dgm:pt>
    <dgm:pt modelId="{304426E1-73B6-48D3-87A2-14CBB4D696A6}">
      <dgm:prSet custT="1"/>
      <dgm:spPr/>
      <dgm:t>
        <a:bodyPr/>
        <a:lstStyle/>
        <a:p>
          <a:r>
            <a:rPr lang="en-US" sz="1800" b="1" dirty="0">
              <a:latin typeface="Average" panose="020B0604020202020204" charset="0"/>
              <a:ea typeface="+mn-ea"/>
              <a:cs typeface="Calibri"/>
            </a:rPr>
            <a:t>We</a:t>
          </a:r>
          <a:r>
            <a:rPr lang="en-US" sz="1800" b="1" spc="-20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dirty="0">
              <a:latin typeface="Average" panose="020B0604020202020204" charset="0"/>
              <a:ea typeface="+mn-ea"/>
              <a:cs typeface="Calibri"/>
            </a:rPr>
            <a:t>should</a:t>
          </a:r>
          <a:r>
            <a:rPr lang="en-US" sz="1800" b="1" spc="-20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dirty="0">
              <a:latin typeface="Average" panose="020B0604020202020204" charset="0"/>
              <a:ea typeface="+mn-ea"/>
              <a:cs typeface="Calibri"/>
            </a:rPr>
            <a:t>set</a:t>
          </a:r>
          <a:r>
            <a:rPr lang="en-US" sz="1800" b="1" spc="-20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dirty="0">
              <a:latin typeface="Average" panose="020B0604020202020204" charset="0"/>
              <a:ea typeface="+mn-ea"/>
              <a:cs typeface="Calibri"/>
            </a:rPr>
            <a:t>an</a:t>
          </a:r>
          <a:r>
            <a:rPr lang="en-US" sz="1800" b="1" spc="-20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dirty="0">
              <a:latin typeface="Average" panose="020B0604020202020204" charset="0"/>
              <a:ea typeface="+mn-ea"/>
              <a:cs typeface="Calibri"/>
            </a:rPr>
            <a:t>example,</a:t>
          </a:r>
          <a:r>
            <a:rPr lang="en-US" sz="1800" b="1" spc="-24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dirty="0">
              <a:latin typeface="Average" panose="020B0604020202020204" charset="0"/>
              <a:ea typeface="+mn-ea"/>
              <a:cs typeface="Calibri"/>
            </a:rPr>
            <a:t>otherwise</a:t>
          </a:r>
          <a:r>
            <a:rPr lang="en-US" sz="1800" b="1" spc="-17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dirty="0">
              <a:latin typeface="Average" panose="020B0604020202020204" charset="0"/>
              <a:ea typeface="+mn-ea"/>
              <a:cs typeface="Calibri"/>
            </a:rPr>
            <a:t>everyone</a:t>
          </a:r>
          <a:r>
            <a:rPr lang="en-US" sz="1800" b="1" spc="-20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dirty="0">
              <a:latin typeface="Average" panose="020B0604020202020204" charset="0"/>
              <a:ea typeface="+mn-ea"/>
              <a:cs typeface="Calibri"/>
            </a:rPr>
            <a:t>will</a:t>
          </a:r>
          <a:r>
            <a:rPr lang="en-US" sz="1800" b="1" spc="-20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dirty="0">
              <a:latin typeface="Average" panose="020B0604020202020204" charset="0"/>
              <a:ea typeface="+mn-ea"/>
              <a:cs typeface="Calibri"/>
            </a:rPr>
            <a:t>sue</a:t>
          </a:r>
          <a:r>
            <a:rPr lang="en-US" sz="1800" b="1" spc="-17" dirty="0">
              <a:latin typeface="Average" panose="020B0604020202020204" charset="0"/>
              <a:ea typeface="+mn-ea"/>
              <a:cs typeface="Calibri"/>
            </a:rPr>
            <a:t> us.</a:t>
          </a:r>
        </a:p>
      </dgm:t>
    </dgm:pt>
    <dgm:pt modelId="{70CFC35C-EBBE-493D-8C53-101CD073424B}" type="parTrans" cxnId="{C1B951EA-690E-4FD5-9A47-C09D6D3B91AC}">
      <dgm:prSet/>
      <dgm:spPr/>
      <dgm:t>
        <a:bodyPr/>
        <a:lstStyle/>
        <a:p>
          <a:endParaRPr lang="en-US" sz="1800">
            <a:latin typeface="Average" panose="020B0604020202020204" charset="0"/>
          </a:endParaRPr>
        </a:p>
      </dgm:t>
    </dgm:pt>
    <dgm:pt modelId="{C588EE36-B6F9-455C-ACE4-ACEDB681AAD9}" type="sibTrans" cxnId="{C1B951EA-690E-4FD5-9A47-C09D6D3B91AC}">
      <dgm:prSet/>
      <dgm:spPr/>
      <dgm:t>
        <a:bodyPr/>
        <a:lstStyle/>
        <a:p>
          <a:endParaRPr lang="en-US" sz="1800">
            <a:latin typeface="Average" panose="020B0604020202020204" charset="0"/>
          </a:endParaRPr>
        </a:p>
      </dgm:t>
    </dgm:pt>
    <dgm:pt modelId="{807E9FA8-2DDE-4A51-8845-CF53CDA928BE}">
      <dgm:prSet custT="1"/>
      <dgm:spPr/>
      <dgm:t>
        <a:bodyPr/>
        <a:lstStyle/>
        <a:p>
          <a:r>
            <a:rPr lang="en-US" sz="1800" b="1" spc="-14" dirty="0">
              <a:latin typeface="Average" panose="020B0604020202020204" charset="0"/>
              <a:ea typeface="+mn-ea"/>
              <a:cs typeface="Calibri"/>
            </a:rPr>
            <a:t>I’d</a:t>
          </a:r>
          <a:r>
            <a:rPr lang="en-US" sz="1800" b="1" spc="-34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dirty="0">
              <a:latin typeface="Average" panose="020B0604020202020204" charset="0"/>
              <a:ea typeface="+mn-ea"/>
              <a:cs typeface="Calibri"/>
            </a:rPr>
            <a:t>rather</a:t>
          </a:r>
          <a:r>
            <a:rPr lang="en-US" sz="1800" b="1" spc="-24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dirty="0">
              <a:latin typeface="Average" panose="020B0604020202020204" charset="0"/>
              <a:ea typeface="+mn-ea"/>
              <a:cs typeface="Calibri"/>
            </a:rPr>
            <a:t>pay</a:t>
          </a:r>
          <a:r>
            <a:rPr lang="en-US" sz="1800" b="1" spc="-20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dirty="0">
              <a:latin typeface="Average" panose="020B0604020202020204" charset="0"/>
              <a:ea typeface="+mn-ea"/>
              <a:cs typeface="Calibri"/>
            </a:rPr>
            <a:t>my</a:t>
          </a:r>
          <a:r>
            <a:rPr lang="en-US" sz="1800" b="1" spc="-20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dirty="0">
              <a:latin typeface="Average" panose="020B0604020202020204" charset="0"/>
              <a:ea typeface="+mn-ea"/>
              <a:cs typeface="Calibri"/>
            </a:rPr>
            <a:t>lawyer</a:t>
          </a:r>
          <a:r>
            <a:rPr lang="en-US" sz="1800" b="1" spc="-24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dirty="0">
              <a:latin typeface="Average" panose="020B0604020202020204" charset="0"/>
              <a:ea typeface="+mn-ea"/>
              <a:cs typeface="Calibri"/>
            </a:rPr>
            <a:t>than</a:t>
          </a:r>
          <a:r>
            <a:rPr lang="en-US" sz="1800" b="1" spc="-24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dirty="0">
              <a:latin typeface="Average" panose="020B0604020202020204" charset="0"/>
              <a:ea typeface="+mn-ea"/>
              <a:cs typeface="Calibri"/>
            </a:rPr>
            <a:t>pay</a:t>
          </a:r>
          <a:r>
            <a:rPr lang="en-US" sz="1800" b="1" spc="-20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dirty="0">
              <a:latin typeface="Average" panose="020B0604020202020204" charset="0"/>
              <a:ea typeface="+mn-ea"/>
              <a:cs typeface="Calibri"/>
            </a:rPr>
            <a:t>that</a:t>
          </a:r>
          <a:r>
            <a:rPr lang="en-US" sz="1800" b="1" spc="-20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dirty="0">
              <a:latin typeface="Average" panose="020B0604020202020204" charset="0"/>
              <a:ea typeface="+mn-ea"/>
              <a:cs typeface="Calibri"/>
            </a:rPr>
            <a:t>jerk</a:t>
          </a:r>
          <a:r>
            <a:rPr lang="en-US" sz="1800" b="1" spc="-24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spc="-7" dirty="0">
              <a:latin typeface="Average" panose="020B0604020202020204" charset="0"/>
              <a:ea typeface="+mn-ea"/>
              <a:cs typeface="Calibri"/>
            </a:rPr>
            <a:t>anything.</a:t>
          </a:r>
          <a:endParaRPr lang="en-US" sz="1800" spc="-7" dirty="0">
            <a:latin typeface="Average" panose="020B0604020202020204" charset="0"/>
            <a:cs typeface="Calibri"/>
          </a:endParaRPr>
        </a:p>
      </dgm:t>
    </dgm:pt>
    <dgm:pt modelId="{71381239-19ED-4356-8277-AF1DA8899660}" type="parTrans" cxnId="{85EC8A69-4C68-416F-A436-834B01ADD488}">
      <dgm:prSet/>
      <dgm:spPr/>
      <dgm:t>
        <a:bodyPr/>
        <a:lstStyle/>
        <a:p>
          <a:endParaRPr lang="en-US" sz="1800">
            <a:latin typeface="Average" panose="020B0604020202020204" charset="0"/>
          </a:endParaRPr>
        </a:p>
      </dgm:t>
    </dgm:pt>
    <dgm:pt modelId="{86BBD666-3ED7-43F9-A1A3-E0B73A46D1DE}" type="sibTrans" cxnId="{85EC8A69-4C68-416F-A436-834B01ADD488}">
      <dgm:prSet/>
      <dgm:spPr/>
      <dgm:t>
        <a:bodyPr/>
        <a:lstStyle/>
        <a:p>
          <a:endParaRPr lang="en-US" sz="1800">
            <a:latin typeface="Average" panose="020B0604020202020204" charset="0"/>
          </a:endParaRPr>
        </a:p>
      </dgm:t>
    </dgm:pt>
    <dgm:pt modelId="{A0490A5F-77CA-4A3D-8074-59A0A5BE58EF}">
      <dgm:prSet custT="1"/>
      <dgm:spPr/>
      <dgm:t>
        <a:bodyPr/>
        <a:lstStyle/>
        <a:p>
          <a:r>
            <a:rPr lang="en-US" sz="1800" b="1" dirty="0">
              <a:latin typeface="Average" panose="020B0604020202020204" charset="0"/>
              <a:ea typeface="+mn-ea"/>
              <a:cs typeface="Calibri"/>
            </a:rPr>
            <a:t>My</a:t>
          </a:r>
          <a:r>
            <a:rPr lang="en-US" sz="1800" b="1" spc="-14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dirty="0">
              <a:latin typeface="Average" panose="020B0604020202020204" charset="0"/>
              <a:ea typeface="+mn-ea"/>
              <a:cs typeface="Calibri"/>
            </a:rPr>
            <a:t>associate</a:t>
          </a:r>
          <a:r>
            <a:rPr lang="en-US" sz="1800" b="1" spc="-10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dirty="0">
              <a:latin typeface="Average" panose="020B0604020202020204" charset="0"/>
              <a:ea typeface="+mn-ea"/>
              <a:cs typeface="Calibri"/>
            </a:rPr>
            <a:t>needs</a:t>
          </a:r>
          <a:r>
            <a:rPr lang="en-US" sz="1800" b="1" spc="-14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dirty="0">
              <a:latin typeface="Average" panose="020B0604020202020204" charset="0"/>
              <a:ea typeface="+mn-ea"/>
              <a:cs typeface="Calibri"/>
            </a:rPr>
            <a:t>trial</a:t>
          </a:r>
          <a:r>
            <a:rPr lang="en-US" sz="1800" b="1" spc="-10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spc="-7" dirty="0">
              <a:latin typeface="Average" panose="020B0604020202020204" charset="0"/>
              <a:ea typeface="+mn-ea"/>
              <a:cs typeface="Calibri"/>
            </a:rPr>
            <a:t>experience. </a:t>
          </a:r>
          <a:endParaRPr lang="en-US" sz="1800" spc="-7" dirty="0">
            <a:latin typeface="Average" panose="020B0604020202020204" charset="0"/>
            <a:cs typeface="Calibri"/>
          </a:endParaRPr>
        </a:p>
      </dgm:t>
    </dgm:pt>
    <dgm:pt modelId="{55540D8D-EAF0-424D-8E11-16953A0B64E2}" type="parTrans" cxnId="{68779DEE-70BF-462D-9513-F2D78A4F9276}">
      <dgm:prSet/>
      <dgm:spPr/>
      <dgm:t>
        <a:bodyPr/>
        <a:lstStyle/>
        <a:p>
          <a:endParaRPr lang="en-US" sz="1800">
            <a:latin typeface="Average" panose="020B0604020202020204" charset="0"/>
          </a:endParaRPr>
        </a:p>
      </dgm:t>
    </dgm:pt>
    <dgm:pt modelId="{34BEDBE6-3009-4CD7-B16F-D2C5AB07533C}" type="sibTrans" cxnId="{68779DEE-70BF-462D-9513-F2D78A4F9276}">
      <dgm:prSet/>
      <dgm:spPr/>
      <dgm:t>
        <a:bodyPr/>
        <a:lstStyle/>
        <a:p>
          <a:endParaRPr lang="en-US" sz="1800">
            <a:latin typeface="Average" panose="020B0604020202020204" charset="0"/>
          </a:endParaRPr>
        </a:p>
      </dgm:t>
    </dgm:pt>
    <dgm:pt modelId="{D588DCAC-ECED-4039-8CA3-3584E3ECB1FB}">
      <dgm:prSet custT="1"/>
      <dgm:spPr/>
      <dgm:t>
        <a:bodyPr/>
        <a:lstStyle/>
        <a:p>
          <a:r>
            <a:rPr lang="en-US" sz="1800" b="1">
              <a:latin typeface="Average" panose="020B0604020202020204" charset="0"/>
              <a:ea typeface="+mn-ea"/>
              <a:cs typeface="Calibri"/>
            </a:rPr>
            <a:t>My</a:t>
          </a:r>
          <a:r>
            <a:rPr lang="en-US" sz="1800" b="1" spc="-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>
              <a:latin typeface="Average" panose="020B0604020202020204" charset="0"/>
              <a:ea typeface="+mn-ea"/>
              <a:cs typeface="Calibri"/>
            </a:rPr>
            <a:t>firm's </a:t>
          </a:r>
          <a:r>
            <a:rPr lang="en-US" sz="1800" b="1" spc="-7">
              <a:latin typeface="Average" panose="020B0604020202020204" charset="0"/>
              <a:ea typeface="+mn-ea"/>
              <a:cs typeface="Calibri"/>
            </a:rPr>
            <a:t>reputation</a:t>
          </a:r>
          <a:endParaRPr lang="en-US" sz="1800" dirty="0">
            <a:latin typeface="Average" panose="020B0604020202020204" charset="0"/>
            <a:ea typeface="+mn-ea"/>
            <a:cs typeface="Calibri"/>
          </a:endParaRPr>
        </a:p>
      </dgm:t>
    </dgm:pt>
    <dgm:pt modelId="{0E462FAE-45D8-4CEE-8800-2F6E997A4792}" type="parTrans" cxnId="{2009ED08-235B-4C53-A478-BA06170FFA7B}">
      <dgm:prSet/>
      <dgm:spPr/>
      <dgm:t>
        <a:bodyPr/>
        <a:lstStyle/>
        <a:p>
          <a:endParaRPr lang="en-US" sz="1800">
            <a:latin typeface="Average" panose="020B0604020202020204" charset="0"/>
          </a:endParaRPr>
        </a:p>
      </dgm:t>
    </dgm:pt>
    <dgm:pt modelId="{CECDDC3E-40EB-455C-A335-2083AB8F100C}" type="sibTrans" cxnId="{2009ED08-235B-4C53-A478-BA06170FFA7B}">
      <dgm:prSet/>
      <dgm:spPr/>
      <dgm:t>
        <a:bodyPr/>
        <a:lstStyle/>
        <a:p>
          <a:endParaRPr lang="en-US" sz="1800">
            <a:latin typeface="Average" panose="020B0604020202020204" charset="0"/>
          </a:endParaRPr>
        </a:p>
      </dgm:t>
    </dgm:pt>
    <dgm:pt modelId="{FE12F265-40DD-414D-B9F4-E90AC5DF6B0A}">
      <dgm:prSet custT="1"/>
      <dgm:spPr/>
      <dgm:t>
        <a:bodyPr/>
        <a:lstStyle/>
        <a:p>
          <a:r>
            <a:rPr lang="en-US" sz="1800" b="1">
              <a:latin typeface="Average" panose="020B0604020202020204" charset="0"/>
              <a:ea typeface="+mn-ea"/>
              <a:cs typeface="Calibri"/>
            </a:rPr>
            <a:t>It’s</a:t>
          </a:r>
          <a:r>
            <a:rPr lang="en-US" sz="1800" b="1" spc="-2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dirty="0">
              <a:latin typeface="Average" panose="020B0604020202020204" charset="0"/>
              <a:ea typeface="+mn-ea"/>
              <a:cs typeface="Calibri"/>
            </a:rPr>
            <a:t>a</a:t>
          </a:r>
          <a:r>
            <a:rPr lang="en-US" sz="1800" b="1" spc="-20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dirty="0">
              <a:latin typeface="Average" panose="020B0604020202020204" charset="0"/>
              <a:ea typeface="+mn-ea"/>
              <a:cs typeface="Calibri"/>
            </a:rPr>
            <a:t>matter</a:t>
          </a:r>
          <a:r>
            <a:rPr lang="en-US" sz="1800" b="1" spc="-20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dirty="0">
              <a:latin typeface="Average" panose="020B0604020202020204" charset="0"/>
              <a:ea typeface="+mn-ea"/>
              <a:cs typeface="Calibri"/>
            </a:rPr>
            <a:t>of</a:t>
          </a:r>
          <a:r>
            <a:rPr lang="en-US" sz="1800" b="1" spc="-20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spc="-7" dirty="0">
              <a:latin typeface="Average" panose="020B0604020202020204" charset="0"/>
              <a:ea typeface="+mn-ea"/>
              <a:cs typeface="Calibri"/>
            </a:rPr>
            <a:t>principle!</a:t>
          </a:r>
          <a:endParaRPr lang="en-US" sz="1800" spc="-7" dirty="0">
            <a:latin typeface="Average" panose="020B0604020202020204" charset="0"/>
            <a:cs typeface="Calibri"/>
          </a:endParaRPr>
        </a:p>
      </dgm:t>
    </dgm:pt>
    <dgm:pt modelId="{C1D4FBA9-A700-4EB5-8834-A39F245F9648}" type="parTrans" cxnId="{FDC9F74C-DD81-4515-A565-92626CC1BCDD}">
      <dgm:prSet/>
      <dgm:spPr/>
      <dgm:t>
        <a:bodyPr/>
        <a:lstStyle/>
        <a:p>
          <a:endParaRPr lang="en-US"/>
        </a:p>
      </dgm:t>
    </dgm:pt>
    <dgm:pt modelId="{18C9011B-8EC8-4A8E-8BBB-1FD7498180D4}" type="sibTrans" cxnId="{FDC9F74C-DD81-4515-A565-92626CC1BCDD}">
      <dgm:prSet/>
      <dgm:spPr/>
      <dgm:t>
        <a:bodyPr/>
        <a:lstStyle/>
        <a:p>
          <a:endParaRPr lang="en-US"/>
        </a:p>
      </dgm:t>
    </dgm:pt>
    <dgm:pt modelId="{AF790DE9-C2EC-4E4A-9674-CBAAD121556B}" type="pres">
      <dgm:prSet presAssocID="{CA1505F0-290E-4C88-A853-1E2DE62C897D}" presName="linear" presStyleCnt="0">
        <dgm:presLayoutVars>
          <dgm:dir/>
          <dgm:animLvl val="lvl"/>
          <dgm:resizeHandles val="exact"/>
        </dgm:presLayoutVars>
      </dgm:prSet>
      <dgm:spPr/>
    </dgm:pt>
    <dgm:pt modelId="{0940A8C3-FB9A-4AFB-A12E-9F03AF08D559}" type="pres">
      <dgm:prSet presAssocID="{80736C96-028B-4739-B6A0-FB4958624CE2}" presName="parentLin" presStyleCnt="0"/>
      <dgm:spPr/>
    </dgm:pt>
    <dgm:pt modelId="{9B05BE82-6535-4883-81EF-47C7B91A4B2F}" type="pres">
      <dgm:prSet presAssocID="{80736C96-028B-4739-B6A0-FB4958624CE2}" presName="parentLeftMargin" presStyleLbl="node1" presStyleIdx="0" presStyleCnt="8"/>
      <dgm:spPr/>
    </dgm:pt>
    <dgm:pt modelId="{EF8AE606-2EC7-4818-BDFA-3F78049A1E0C}" type="pres">
      <dgm:prSet presAssocID="{80736C96-028B-4739-B6A0-FB4958624CE2}" presName="parentText" presStyleLbl="node1" presStyleIdx="0" presStyleCnt="8" custScaleX="142768">
        <dgm:presLayoutVars>
          <dgm:chMax val="0"/>
          <dgm:bulletEnabled val="1"/>
        </dgm:presLayoutVars>
      </dgm:prSet>
      <dgm:spPr/>
    </dgm:pt>
    <dgm:pt modelId="{A6CDF0F6-172B-476E-A6C9-73CA60D19850}" type="pres">
      <dgm:prSet presAssocID="{80736C96-028B-4739-B6A0-FB4958624CE2}" presName="negativeSpace" presStyleCnt="0"/>
      <dgm:spPr/>
    </dgm:pt>
    <dgm:pt modelId="{0C6C7EBC-08A0-4873-9DE2-6FBF7A1F589B}" type="pres">
      <dgm:prSet presAssocID="{80736C96-028B-4739-B6A0-FB4958624CE2}" presName="childText" presStyleLbl="conFgAcc1" presStyleIdx="0" presStyleCnt="8">
        <dgm:presLayoutVars>
          <dgm:bulletEnabled val="1"/>
        </dgm:presLayoutVars>
      </dgm:prSet>
      <dgm:spPr/>
    </dgm:pt>
    <dgm:pt modelId="{6061BC74-9D05-4C6C-B55C-B2C8D605ABCD}" type="pres">
      <dgm:prSet presAssocID="{E02F10D5-F84B-4C65-A2EA-0C2CF1EA40D5}" presName="spaceBetweenRectangles" presStyleCnt="0"/>
      <dgm:spPr/>
    </dgm:pt>
    <dgm:pt modelId="{A80D0C8A-C01B-4948-87EB-EA030332F440}" type="pres">
      <dgm:prSet presAssocID="{F19F360A-D754-46CF-A128-6C846AA3AF64}" presName="parentLin" presStyleCnt="0"/>
      <dgm:spPr/>
    </dgm:pt>
    <dgm:pt modelId="{69E83C58-F7ED-44F9-A54B-D8E946A8C74D}" type="pres">
      <dgm:prSet presAssocID="{F19F360A-D754-46CF-A128-6C846AA3AF64}" presName="parentLeftMargin" presStyleLbl="node1" presStyleIdx="0" presStyleCnt="8"/>
      <dgm:spPr/>
    </dgm:pt>
    <dgm:pt modelId="{190ED896-FA2C-46EC-9E76-3BC53F462DAC}" type="pres">
      <dgm:prSet presAssocID="{F19F360A-D754-46CF-A128-6C846AA3AF64}" presName="parentText" presStyleLbl="node1" presStyleIdx="1" presStyleCnt="8" custScaleX="142768">
        <dgm:presLayoutVars>
          <dgm:chMax val="0"/>
          <dgm:bulletEnabled val="1"/>
        </dgm:presLayoutVars>
      </dgm:prSet>
      <dgm:spPr/>
    </dgm:pt>
    <dgm:pt modelId="{AED284AD-7A61-4618-A35E-09CA8DE83982}" type="pres">
      <dgm:prSet presAssocID="{F19F360A-D754-46CF-A128-6C846AA3AF64}" presName="negativeSpace" presStyleCnt="0"/>
      <dgm:spPr/>
    </dgm:pt>
    <dgm:pt modelId="{6C2A34A9-953B-40DF-89E9-18306CF7B314}" type="pres">
      <dgm:prSet presAssocID="{F19F360A-D754-46CF-A128-6C846AA3AF64}" presName="childText" presStyleLbl="conFgAcc1" presStyleIdx="1" presStyleCnt="8">
        <dgm:presLayoutVars>
          <dgm:bulletEnabled val="1"/>
        </dgm:presLayoutVars>
      </dgm:prSet>
      <dgm:spPr/>
    </dgm:pt>
    <dgm:pt modelId="{33DEB05B-5852-4D3F-AAB3-8BDA7F8C5964}" type="pres">
      <dgm:prSet presAssocID="{F33CFBEF-3822-4A96-974C-4FC12851B138}" presName="spaceBetweenRectangles" presStyleCnt="0"/>
      <dgm:spPr/>
    </dgm:pt>
    <dgm:pt modelId="{BC093BCB-9C8C-4531-8CAA-C3195CB97E5B}" type="pres">
      <dgm:prSet presAssocID="{9FE42434-87F4-4753-841B-C584A24FD966}" presName="parentLin" presStyleCnt="0"/>
      <dgm:spPr/>
    </dgm:pt>
    <dgm:pt modelId="{9ACC5D55-C80C-4E0D-BA47-E86FE57CA547}" type="pres">
      <dgm:prSet presAssocID="{9FE42434-87F4-4753-841B-C584A24FD966}" presName="parentLeftMargin" presStyleLbl="node1" presStyleIdx="1" presStyleCnt="8"/>
      <dgm:spPr/>
    </dgm:pt>
    <dgm:pt modelId="{9D45F07F-E6C0-4A07-BDE0-C6752ACE4CCA}" type="pres">
      <dgm:prSet presAssocID="{9FE42434-87F4-4753-841B-C584A24FD966}" presName="parentText" presStyleLbl="node1" presStyleIdx="2" presStyleCnt="8" custScaleX="142768">
        <dgm:presLayoutVars>
          <dgm:chMax val="0"/>
          <dgm:bulletEnabled val="1"/>
        </dgm:presLayoutVars>
      </dgm:prSet>
      <dgm:spPr/>
    </dgm:pt>
    <dgm:pt modelId="{CE020974-EEE2-4EAC-AC0D-94978CDA1399}" type="pres">
      <dgm:prSet presAssocID="{9FE42434-87F4-4753-841B-C584A24FD966}" presName="negativeSpace" presStyleCnt="0"/>
      <dgm:spPr/>
    </dgm:pt>
    <dgm:pt modelId="{9E515E94-BFD8-4191-819B-3BC9BC27408D}" type="pres">
      <dgm:prSet presAssocID="{9FE42434-87F4-4753-841B-C584A24FD966}" presName="childText" presStyleLbl="conFgAcc1" presStyleIdx="2" presStyleCnt="8">
        <dgm:presLayoutVars>
          <dgm:bulletEnabled val="1"/>
        </dgm:presLayoutVars>
      </dgm:prSet>
      <dgm:spPr/>
    </dgm:pt>
    <dgm:pt modelId="{459560E7-07AF-4D59-A43E-653CCFDAE91C}" type="pres">
      <dgm:prSet presAssocID="{FBEE2EE1-2038-4B28-98FD-119D62F3183C}" presName="spaceBetweenRectangles" presStyleCnt="0"/>
      <dgm:spPr/>
    </dgm:pt>
    <dgm:pt modelId="{F661D8F8-C351-40D8-96A4-475B0E29B76C}" type="pres">
      <dgm:prSet presAssocID="{304426E1-73B6-48D3-87A2-14CBB4D696A6}" presName="parentLin" presStyleCnt="0"/>
      <dgm:spPr/>
    </dgm:pt>
    <dgm:pt modelId="{C51AF8AC-159E-4D92-886F-EF4BCCB90378}" type="pres">
      <dgm:prSet presAssocID="{304426E1-73B6-48D3-87A2-14CBB4D696A6}" presName="parentLeftMargin" presStyleLbl="node1" presStyleIdx="2" presStyleCnt="8"/>
      <dgm:spPr/>
    </dgm:pt>
    <dgm:pt modelId="{3D476BED-BE13-44CF-9E70-9C5B5F8BD5D7}" type="pres">
      <dgm:prSet presAssocID="{304426E1-73B6-48D3-87A2-14CBB4D696A6}" presName="parentText" presStyleLbl="node1" presStyleIdx="3" presStyleCnt="8" custScaleX="142768">
        <dgm:presLayoutVars>
          <dgm:chMax val="0"/>
          <dgm:bulletEnabled val="1"/>
        </dgm:presLayoutVars>
      </dgm:prSet>
      <dgm:spPr/>
    </dgm:pt>
    <dgm:pt modelId="{2B63506F-99E7-4A76-A822-14993DB935AB}" type="pres">
      <dgm:prSet presAssocID="{304426E1-73B6-48D3-87A2-14CBB4D696A6}" presName="negativeSpace" presStyleCnt="0"/>
      <dgm:spPr/>
    </dgm:pt>
    <dgm:pt modelId="{B6EC33F9-E8BF-472D-BACA-66FA4CE69E90}" type="pres">
      <dgm:prSet presAssocID="{304426E1-73B6-48D3-87A2-14CBB4D696A6}" presName="childText" presStyleLbl="conFgAcc1" presStyleIdx="3" presStyleCnt="8">
        <dgm:presLayoutVars>
          <dgm:bulletEnabled val="1"/>
        </dgm:presLayoutVars>
      </dgm:prSet>
      <dgm:spPr/>
    </dgm:pt>
    <dgm:pt modelId="{BF183943-D906-4D8A-B1D6-59B0B7901809}" type="pres">
      <dgm:prSet presAssocID="{C588EE36-B6F9-455C-ACE4-ACEDB681AAD9}" presName="spaceBetweenRectangles" presStyleCnt="0"/>
      <dgm:spPr/>
    </dgm:pt>
    <dgm:pt modelId="{0CC85406-22DA-462E-9972-B43B5C591F26}" type="pres">
      <dgm:prSet presAssocID="{807E9FA8-2DDE-4A51-8845-CF53CDA928BE}" presName="parentLin" presStyleCnt="0"/>
      <dgm:spPr/>
    </dgm:pt>
    <dgm:pt modelId="{0315C77E-67AD-4BAF-94FE-D67B6F8CE2DB}" type="pres">
      <dgm:prSet presAssocID="{807E9FA8-2DDE-4A51-8845-CF53CDA928BE}" presName="parentLeftMargin" presStyleLbl="node1" presStyleIdx="3" presStyleCnt="8"/>
      <dgm:spPr/>
    </dgm:pt>
    <dgm:pt modelId="{A740E510-7B56-4D80-8B5F-D4AE0F7D52F1}" type="pres">
      <dgm:prSet presAssocID="{807E9FA8-2DDE-4A51-8845-CF53CDA928BE}" presName="parentText" presStyleLbl="node1" presStyleIdx="4" presStyleCnt="8" custScaleX="142768">
        <dgm:presLayoutVars>
          <dgm:chMax val="0"/>
          <dgm:bulletEnabled val="1"/>
        </dgm:presLayoutVars>
      </dgm:prSet>
      <dgm:spPr/>
    </dgm:pt>
    <dgm:pt modelId="{0E825AD3-41FD-4044-B2E7-6BA33B9195F5}" type="pres">
      <dgm:prSet presAssocID="{807E9FA8-2DDE-4A51-8845-CF53CDA928BE}" presName="negativeSpace" presStyleCnt="0"/>
      <dgm:spPr/>
    </dgm:pt>
    <dgm:pt modelId="{8D01DF71-998D-491A-95EA-BA8479907CC9}" type="pres">
      <dgm:prSet presAssocID="{807E9FA8-2DDE-4A51-8845-CF53CDA928BE}" presName="childText" presStyleLbl="conFgAcc1" presStyleIdx="4" presStyleCnt="8">
        <dgm:presLayoutVars>
          <dgm:bulletEnabled val="1"/>
        </dgm:presLayoutVars>
      </dgm:prSet>
      <dgm:spPr/>
    </dgm:pt>
    <dgm:pt modelId="{3A0B0720-6DB4-4142-BA72-5977144FA22D}" type="pres">
      <dgm:prSet presAssocID="{86BBD666-3ED7-43F9-A1A3-E0B73A46D1DE}" presName="spaceBetweenRectangles" presStyleCnt="0"/>
      <dgm:spPr/>
    </dgm:pt>
    <dgm:pt modelId="{7957CDB6-D189-4DFF-A820-697094D300DA}" type="pres">
      <dgm:prSet presAssocID="{A0490A5F-77CA-4A3D-8074-59A0A5BE58EF}" presName="parentLin" presStyleCnt="0"/>
      <dgm:spPr/>
    </dgm:pt>
    <dgm:pt modelId="{415E3DB9-5A79-46B4-97B4-25C961F20793}" type="pres">
      <dgm:prSet presAssocID="{A0490A5F-77CA-4A3D-8074-59A0A5BE58EF}" presName="parentLeftMargin" presStyleLbl="node1" presStyleIdx="4" presStyleCnt="8"/>
      <dgm:spPr/>
    </dgm:pt>
    <dgm:pt modelId="{850E5654-92F1-4167-876C-90AD9D61CFF2}" type="pres">
      <dgm:prSet presAssocID="{A0490A5F-77CA-4A3D-8074-59A0A5BE58EF}" presName="parentText" presStyleLbl="node1" presStyleIdx="5" presStyleCnt="8" custScaleX="142768">
        <dgm:presLayoutVars>
          <dgm:chMax val="0"/>
          <dgm:bulletEnabled val="1"/>
        </dgm:presLayoutVars>
      </dgm:prSet>
      <dgm:spPr/>
    </dgm:pt>
    <dgm:pt modelId="{A115A5B3-4568-43E2-8630-94F845748BF7}" type="pres">
      <dgm:prSet presAssocID="{A0490A5F-77CA-4A3D-8074-59A0A5BE58EF}" presName="negativeSpace" presStyleCnt="0"/>
      <dgm:spPr/>
    </dgm:pt>
    <dgm:pt modelId="{3B7438DB-1D16-426C-B3EA-1064A149015D}" type="pres">
      <dgm:prSet presAssocID="{A0490A5F-77CA-4A3D-8074-59A0A5BE58EF}" presName="childText" presStyleLbl="conFgAcc1" presStyleIdx="5" presStyleCnt="8">
        <dgm:presLayoutVars>
          <dgm:bulletEnabled val="1"/>
        </dgm:presLayoutVars>
      </dgm:prSet>
      <dgm:spPr/>
    </dgm:pt>
    <dgm:pt modelId="{C3B91E51-5BFA-473F-8FBF-578DCB86481F}" type="pres">
      <dgm:prSet presAssocID="{34BEDBE6-3009-4CD7-B16F-D2C5AB07533C}" presName="spaceBetweenRectangles" presStyleCnt="0"/>
      <dgm:spPr/>
    </dgm:pt>
    <dgm:pt modelId="{438541A1-62F8-4974-BA97-FFC058430C26}" type="pres">
      <dgm:prSet presAssocID="{FE12F265-40DD-414D-B9F4-E90AC5DF6B0A}" presName="parentLin" presStyleCnt="0"/>
      <dgm:spPr/>
    </dgm:pt>
    <dgm:pt modelId="{1CF3044A-6586-4116-BDE3-3AEF859159B5}" type="pres">
      <dgm:prSet presAssocID="{FE12F265-40DD-414D-B9F4-E90AC5DF6B0A}" presName="parentLeftMargin" presStyleLbl="node1" presStyleIdx="5" presStyleCnt="8"/>
      <dgm:spPr/>
    </dgm:pt>
    <dgm:pt modelId="{8A24F97A-1310-46AD-83E7-6C4008816FFB}" type="pres">
      <dgm:prSet presAssocID="{FE12F265-40DD-414D-B9F4-E90AC5DF6B0A}" presName="parentText" presStyleLbl="node1" presStyleIdx="6" presStyleCnt="8" custScaleX="142857">
        <dgm:presLayoutVars>
          <dgm:chMax val="0"/>
          <dgm:bulletEnabled val="1"/>
        </dgm:presLayoutVars>
      </dgm:prSet>
      <dgm:spPr/>
    </dgm:pt>
    <dgm:pt modelId="{5ACE8632-4C25-405E-AE1D-ABA489A50519}" type="pres">
      <dgm:prSet presAssocID="{FE12F265-40DD-414D-B9F4-E90AC5DF6B0A}" presName="negativeSpace" presStyleCnt="0"/>
      <dgm:spPr/>
    </dgm:pt>
    <dgm:pt modelId="{3F8C014C-33FC-4966-80F1-0510AB7664E6}" type="pres">
      <dgm:prSet presAssocID="{FE12F265-40DD-414D-B9F4-E90AC5DF6B0A}" presName="childText" presStyleLbl="conFgAcc1" presStyleIdx="6" presStyleCnt="8">
        <dgm:presLayoutVars>
          <dgm:bulletEnabled val="1"/>
        </dgm:presLayoutVars>
      </dgm:prSet>
      <dgm:spPr/>
    </dgm:pt>
    <dgm:pt modelId="{DE298787-0868-4D09-B58B-DB11A56D1533}" type="pres">
      <dgm:prSet presAssocID="{18C9011B-8EC8-4A8E-8BBB-1FD7498180D4}" presName="spaceBetweenRectangles" presStyleCnt="0"/>
      <dgm:spPr/>
    </dgm:pt>
    <dgm:pt modelId="{792634B5-7DFE-4681-AECF-EA8CD74CFF19}" type="pres">
      <dgm:prSet presAssocID="{D588DCAC-ECED-4039-8CA3-3584E3ECB1FB}" presName="parentLin" presStyleCnt="0"/>
      <dgm:spPr/>
    </dgm:pt>
    <dgm:pt modelId="{4FEF7A1C-807F-4ACA-9A8A-5F78AAE4AB6A}" type="pres">
      <dgm:prSet presAssocID="{D588DCAC-ECED-4039-8CA3-3584E3ECB1FB}" presName="parentLeftMargin" presStyleLbl="node1" presStyleIdx="6" presStyleCnt="8"/>
      <dgm:spPr/>
    </dgm:pt>
    <dgm:pt modelId="{6FC2C664-902E-4C65-8B33-0A63954B56BC}" type="pres">
      <dgm:prSet presAssocID="{D588DCAC-ECED-4039-8CA3-3584E3ECB1FB}" presName="parentText" presStyleLbl="node1" presStyleIdx="7" presStyleCnt="8" custScaleX="142768">
        <dgm:presLayoutVars>
          <dgm:chMax val="0"/>
          <dgm:bulletEnabled val="1"/>
        </dgm:presLayoutVars>
      </dgm:prSet>
      <dgm:spPr/>
    </dgm:pt>
    <dgm:pt modelId="{6AF02687-1850-40FE-9213-97BB476E9977}" type="pres">
      <dgm:prSet presAssocID="{D588DCAC-ECED-4039-8CA3-3584E3ECB1FB}" presName="negativeSpace" presStyleCnt="0"/>
      <dgm:spPr/>
    </dgm:pt>
    <dgm:pt modelId="{F5E91452-FED6-4481-A145-4679677E0D82}" type="pres">
      <dgm:prSet presAssocID="{D588DCAC-ECED-4039-8CA3-3584E3ECB1FB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2009ED08-235B-4C53-A478-BA06170FFA7B}" srcId="{CA1505F0-290E-4C88-A853-1E2DE62C897D}" destId="{D588DCAC-ECED-4039-8CA3-3584E3ECB1FB}" srcOrd="7" destOrd="0" parTransId="{0E462FAE-45D8-4CEE-8800-2F6E997A4792}" sibTransId="{CECDDC3E-40EB-455C-A335-2083AB8F100C}"/>
    <dgm:cxn modelId="{C07AE12A-84D8-4673-B29C-9BDB1CC7F0C9}" type="presOf" srcId="{F19F360A-D754-46CF-A128-6C846AA3AF64}" destId="{69E83C58-F7ED-44F9-A54B-D8E946A8C74D}" srcOrd="0" destOrd="0" presId="urn:microsoft.com/office/officeart/2005/8/layout/list1"/>
    <dgm:cxn modelId="{3B59EF36-169D-4ADA-AB9C-05DFAD7536CC}" type="presOf" srcId="{807E9FA8-2DDE-4A51-8845-CF53CDA928BE}" destId="{0315C77E-67AD-4BAF-94FE-D67B6F8CE2DB}" srcOrd="0" destOrd="0" presId="urn:microsoft.com/office/officeart/2005/8/layout/list1"/>
    <dgm:cxn modelId="{61342C3A-A51F-4416-B279-924FAEFE3E9C}" type="presOf" srcId="{CA1505F0-290E-4C88-A853-1E2DE62C897D}" destId="{AF790DE9-C2EC-4E4A-9674-CBAAD121556B}" srcOrd="0" destOrd="0" presId="urn:microsoft.com/office/officeart/2005/8/layout/list1"/>
    <dgm:cxn modelId="{85EC8A69-4C68-416F-A436-834B01ADD488}" srcId="{CA1505F0-290E-4C88-A853-1E2DE62C897D}" destId="{807E9FA8-2DDE-4A51-8845-CF53CDA928BE}" srcOrd="4" destOrd="0" parTransId="{71381239-19ED-4356-8277-AF1DA8899660}" sibTransId="{86BBD666-3ED7-43F9-A1A3-E0B73A46D1DE}"/>
    <dgm:cxn modelId="{52AAB969-A994-4192-86CE-806C88FEF0D5}" type="presOf" srcId="{80736C96-028B-4739-B6A0-FB4958624CE2}" destId="{EF8AE606-2EC7-4818-BDFA-3F78049A1E0C}" srcOrd="1" destOrd="0" presId="urn:microsoft.com/office/officeart/2005/8/layout/list1"/>
    <dgm:cxn modelId="{5D15834A-7A21-47FB-8F90-8C673E800BCD}" type="presOf" srcId="{80736C96-028B-4739-B6A0-FB4958624CE2}" destId="{9B05BE82-6535-4883-81EF-47C7B91A4B2F}" srcOrd="0" destOrd="0" presId="urn:microsoft.com/office/officeart/2005/8/layout/list1"/>
    <dgm:cxn modelId="{FDC9F74C-DD81-4515-A565-92626CC1BCDD}" srcId="{CA1505F0-290E-4C88-A853-1E2DE62C897D}" destId="{FE12F265-40DD-414D-B9F4-E90AC5DF6B0A}" srcOrd="6" destOrd="0" parTransId="{C1D4FBA9-A700-4EB5-8834-A39F245F9648}" sibTransId="{18C9011B-8EC8-4A8E-8BBB-1FD7498180D4}"/>
    <dgm:cxn modelId="{B8F3FE4E-FF3E-4D2D-8857-1C7F323C8308}" srcId="{CA1505F0-290E-4C88-A853-1E2DE62C897D}" destId="{F19F360A-D754-46CF-A128-6C846AA3AF64}" srcOrd="1" destOrd="0" parTransId="{28976226-BF72-4591-9D21-EC414412E40D}" sibTransId="{F33CFBEF-3822-4A96-974C-4FC12851B138}"/>
    <dgm:cxn modelId="{01936A73-6B48-4FE1-97B0-E3E8A89BB549}" type="presOf" srcId="{D588DCAC-ECED-4039-8CA3-3584E3ECB1FB}" destId="{6FC2C664-902E-4C65-8B33-0A63954B56BC}" srcOrd="1" destOrd="0" presId="urn:microsoft.com/office/officeart/2005/8/layout/list1"/>
    <dgm:cxn modelId="{56091576-2308-424E-A37E-18DA1FD0F720}" type="presOf" srcId="{F19F360A-D754-46CF-A128-6C846AA3AF64}" destId="{190ED896-FA2C-46EC-9E76-3BC53F462DAC}" srcOrd="1" destOrd="0" presId="urn:microsoft.com/office/officeart/2005/8/layout/list1"/>
    <dgm:cxn modelId="{05B52557-EB7F-45DF-8CF0-86DEA883F4E1}" type="presOf" srcId="{304426E1-73B6-48D3-87A2-14CBB4D696A6}" destId="{C51AF8AC-159E-4D92-886F-EF4BCCB90378}" srcOrd="0" destOrd="0" presId="urn:microsoft.com/office/officeart/2005/8/layout/list1"/>
    <dgm:cxn modelId="{CEC3CE59-3332-425A-AA24-96BA4C2DB634}" type="presOf" srcId="{FE12F265-40DD-414D-B9F4-E90AC5DF6B0A}" destId="{1CF3044A-6586-4116-BDE3-3AEF859159B5}" srcOrd="0" destOrd="0" presId="urn:microsoft.com/office/officeart/2005/8/layout/list1"/>
    <dgm:cxn modelId="{742FD497-4558-42CF-9232-BACCE4EAF9D9}" type="presOf" srcId="{A0490A5F-77CA-4A3D-8074-59A0A5BE58EF}" destId="{850E5654-92F1-4167-876C-90AD9D61CFF2}" srcOrd="1" destOrd="0" presId="urn:microsoft.com/office/officeart/2005/8/layout/list1"/>
    <dgm:cxn modelId="{DAA05EA2-6F41-4BA4-847A-8629BA739A65}" type="presOf" srcId="{807E9FA8-2DDE-4A51-8845-CF53CDA928BE}" destId="{A740E510-7B56-4D80-8B5F-D4AE0F7D52F1}" srcOrd="1" destOrd="0" presId="urn:microsoft.com/office/officeart/2005/8/layout/list1"/>
    <dgm:cxn modelId="{51F29FA8-A1B3-4854-9162-BF37815F06E5}" type="presOf" srcId="{FE12F265-40DD-414D-B9F4-E90AC5DF6B0A}" destId="{8A24F97A-1310-46AD-83E7-6C4008816FFB}" srcOrd="1" destOrd="0" presId="urn:microsoft.com/office/officeart/2005/8/layout/list1"/>
    <dgm:cxn modelId="{8C1222AF-5AFA-4B13-8D9F-73F5A1D153DE}" srcId="{CA1505F0-290E-4C88-A853-1E2DE62C897D}" destId="{80736C96-028B-4739-B6A0-FB4958624CE2}" srcOrd="0" destOrd="0" parTransId="{CC0ED5AB-1196-4555-AC44-FC52EF8B29C7}" sibTransId="{E02F10D5-F84B-4C65-A2EA-0C2CF1EA40D5}"/>
    <dgm:cxn modelId="{90A685B2-2F89-4503-B310-524B70BFCCDE}" type="presOf" srcId="{9FE42434-87F4-4753-841B-C584A24FD966}" destId="{9D45F07F-E6C0-4A07-BDE0-C6752ACE4CCA}" srcOrd="1" destOrd="0" presId="urn:microsoft.com/office/officeart/2005/8/layout/list1"/>
    <dgm:cxn modelId="{2F40D8B4-17DF-4166-8873-72A3CBAEB56D}" srcId="{CA1505F0-290E-4C88-A853-1E2DE62C897D}" destId="{9FE42434-87F4-4753-841B-C584A24FD966}" srcOrd="2" destOrd="0" parTransId="{16B36D79-608D-41FC-91F2-5B3C317C81E0}" sibTransId="{FBEE2EE1-2038-4B28-98FD-119D62F3183C}"/>
    <dgm:cxn modelId="{084029CA-1BF1-4DA1-BD42-940CA97BD518}" type="presOf" srcId="{A0490A5F-77CA-4A3D-8074-59A0A5BE58EF}" destId="{415E3DB9-5A79-46B4-97B4-25C961F20793}" srcOrd="0" destOrd="0" presId="urn:microsoft.com/office/officeart/2005/8/layout/list1"/>
    <dgm:cxn modelId="{650487D6-F733-4BC7-A41F-2A4BC01A55DC}" type="presOf" srcId="{304426E1-73B6-48D3-87A2-14CBB4D696A6}" destId="{3D476BED-BE13-44CF-9E70-9C5B5F8BD5D7}" srcOrd="1" destOrd="0" presId="urn:microsoft.com/office/officeart/2005/8/layout/list1"/>
    <dgm:cxn modelId="{E50FCAE9-9726-4CA9-BCE6-41D0FB246410}" type="presOf" srcId="{9FE42434-87F4-4753-841B-C584A24FD966}" destId="{9ACC5D55-C80C-4E0D-BA47-E86FE57CA547}" srcOrd="0" destOrd="0" presId="urn:microsoft.com/office/officeart/2005/8/layout/list1"/>
    <dgm:cxn modelId="{C1B951EA-690E-4FD5-9A47-C09D6D3B91AC}" srcId="{CA1505F0-290E-4C88-A853-1E2DE62C897D}" destId="{304426E1-73B6-48D3-87A2-14CBB4D696A6}" srcOrd="3" destOrd="0" parTransId="{70CFC35C-EBBE-493D-8C53-101CD073424B}" sibTransId="{C588EE36-B6F9-455C-ACE4-ACEDB681AAD9}"/>
    <dgm:cxn modelId="{68779DEE-70BF-462D-9513-F2D78A4F9276}" srcId="{CA1505F0-290E-4C88-A853-1E2DE62C897D}" destId="{A0490A5F-77CA-4A3D-8074-59A0A5BE58EF}" srcOrd="5" destOrd="0" parTransId="{55540D8D-EAF0-424D-8E11-16953A0B64E2}" sibTransId="{34BEDBE6-3009-4CD7-B16F-D2C5AB07533C}"/>
    <dgm:cxn modelId="{4D5EECFB-86F3-4226-9129-2EA90640C306}" type="presOf" srcId="{D588DCAC-ECED-4039-8CA3-3584E3ECB1FB}" destId="{4FEF7A1C-807F-4ACA-9A8A-5F78AAE4AB6A}" srcOrd="0" destOrd="0" presId="urn:microsoft.com/office/officeart/2005/8/layout/list1"/>
    <dgm:cxn modelId="{2008F915-7E8F-4CFD-85C9-7632245C4AA0}" type="presParOf" srcId="{AF790DE9-C2EC-4E4A-9674-CBAAD121556B}" destId="{0940A8C3-FB9A-4AFB-A12E-9F03AF08D559}" srcOrd="0" destOrd="0" presId="urn:microsoft.com/office/officeart/2005/8/layout/list1"/>
    <dgm:cxn modelId="{795253AA-1D3A-46D1-A6BB-73886B8EBA04}" type="presParOf" srcId="{0940A8C3-FB9A-4AFB-A12E-9F03AF08D559}" destId="{9B05BE82-6535-4883-81EF-47C7B91A4B2F}" srcOrd="0" destOrd="0" presId="urn:microsoft.com/office/officeart/2005/8/layout/list1"/>
    <dgm:cxn modelId="{6EBE7C2B-BABA-4080-83F2-3E5BCD2835BC}" type="presParOf" srcId="{0940A8C3-FB9A-4AFB-A12E-9F03AF08D559}" destId="{EF8AE606-2EC7-4818-BDFA-3F78049A1E0C}" srcOrd="1" destOrd="0" presId="urn:microsoft.com/office/officeart/2005/8/layout/list1"/>
    <dgm:cxn modelId="{2ADE5F65-2745-4199-9253-5E160665FC52}" type="presParOf" srcId="{AF790DE9-C2EC-4E4A-9674-CBAAD121556B}" destId="{A6CDF0F6-172B-476E-A6C9-73CA60D19850}" srcOrd="1" destOrd="0" presId="urn:microsoft.com/office/officeart/2005/8/layout/list1"/>
    <dgm:cxn modelId="{6A93FC44-99B2-4B6B-9A1A-FDD147BEBBB5}" type="presParOf" srcId="{AF790DE9-C2EC-4E4A-9674-CBAAD121556B}" destId="{0C6C7EBC-08A0-4873-9DE2-6FBF7A1F589B}" srcOrd="2" destOrd="0" presId="urn:microsoft.com/office/officeart/2005/8/layout/list1"/>
    <dgm:cxn modelId="{81BC14C0-5347-458C-9606-88AEFB4A374D}" type="presParOf" srcId="{AF790DE9-C2EC-4E4A-9674-CBAAD121556B}" destId="{6061BC74-9D05-4C6C-B55C-B2C8D605ABCD}" srcOrd="3" destOrd="0" presId="urn:microsoft.com/office/officeart/2005/8/layout/list1"/>
    <dgm:cxn modelId="{207C912A-DAE3-41F6-9B46-D6877683FC95}" type="presParOf" srcId="{AF790DE9-C2EC-4E4A-9674-CBAAD121556B}" destId="{A80D0C8A-C01B-4948-87EB-EA030332F440}" srcOrd="4" destOrd="0" presId="urn:microsoft.com/office/officeart/2005/8/layout/list1"/>
    <dgm:cxn modelId="{3B7ECF84-725B-487F-927D-9A2E6B673507}" type="presParOf" srcId="{A80D0C8A-C01B-4948-87EB-EA030332F440}" destId="{69E83C58-F7ED-44F9-A54B-D8E946A8C74D}" srcOrd="0" destOrd="0" presId="urn:microsoft.com/office/officeart/2005/8/layout/list1"/>
    <dgm:cxn modelId="{470E3E78-F67A-4A97-85D8-AA3FED15499D}" type="presParOf" srcId="{A80D0C8A-C01B-4948-87EB-EA030332F440}" destId="{190ED896-FA2C-46EC-9E76-3BC53F462DAC}" srcOrd="1" destOrd="0" presId="urn:microsoft.com/office/officeart/2005/8/layout/list1"/>
    <dgm:cxn modelId="{B7D70081-0E0A-44FA-9C68-C4CB1A8B8EE7}" type="presParOf" srcId="{AF790DE9-C2EC-4E4A-9674-CBAAD121556B}" destId="{AED284AD-7A61-4618-A35E-09CA8DE83982}" srcOrd="5" destOrd="0" presId="urn:microsoft.com/office/officeart/2005/8/layout/list1"/>
    <dgm:cxn modelId="{82F8820F-33D9-4947-923D-80D6D501F522}" type="presParOf" srcId="{AF790DE9-C2EC-4E4A-9674-CBAAD121556B}" destId="{6C2A34A9-953B-40DF-89E9-18306CF7B314}" srcOrd="6" destOrd="0" presId="urn:microsoft.com/office/officeart/2005/8/layout/list1"/>
    <dgm:cxn modelId="{8106E0BA-B69D-40F2-8D25-7BE4479DB7C2}" type="presParOf" srcId="{AF790DE9-C2EC-4E4A-9674-CBAAD121556B}" destId="{33DEB05B-5852-4D3F-AAB3-8BDA7F8C5964}" srcOrd="7" destOrd="0" presId="urn:microsoft.com/office/officeart/2005/8/layout/list1"/>
    <dgm:cxn modelId="{E6ACF84C-89DC-4FA5-9E61-92F3078E94A6}" type="presParOf" srcId="{AF790DE9-C2EC-4E4A-9674-CBAAD121556B}" destId="{BC093BCB-9C8C-4531-8CAA-C3195CB97E5B}" srcOrd="8" destOrd="0" presId="urn:microsoft.com/office/officeart/2005/8/layout/list1"/>
    <dgm:cxn modelId="{473A33C6-E3FF-4940-B511-9A2E3AE33FFF}" type="presParOf" srcId="{BC093BCB-9C8C-4531-8CAA-C3195CB97E5B}" destId="{9ACC5D55-C80C-4E0D-BA47-E86FE57CA547}" srcOrd="0" destOrd="0" presId="urn:microsoft.com/office/officeart/2005/8/layout/list1"/>
    <dgm:cxn modelId="{BBA4763C-E190-4056-AAB2-6196BF283D26}" type="presParOf" srcId="{BC093BCB-9C8C-4531-8CAA-C3195CB97E5B}" destId="{9D45F07F-E6C0-4A07-BDE0-C6752ACE4CCA}" srcOrd="1" destOrd="0" presId="urn:microsoft.com/office/officeart/2005/8/layout/list1"/>
    <dgm:cxn modelId="{C5BB91D7-9756-4089-8D28-AF5837FE6ECE}" type="presParOf" srcId="{AF790DE9-C2EC-4E4A-9674-CBAAD121556B}" destId="{CE020974-EEE2-4EAC-AC0D-94978CDA1399}" srcOrd="9" destOrd="0" presId="urn:microsoft.com/office/officeart/2005/8/layout/list1"/>
    <dgm:cxn modelId="{409F0A17-4E2A-4B18-92B6-C29FD1C8DBFA}" type="presParOf" srcId="{AF790DE9-C2EC-4E4A-9674-CBAAD121556B}" destId="{9E515E94-BFD8-4191-819B-3BC9BC27408D}" srcOrd="10" destOrd="0" presId="urn:microsoft.com/office/officeart/2005/8/layout/list1"/>
    <dgm:cxn modelId="{866F393B-3D82-4217-8E6D-77C5F05F9784}" type="presParOf" srcId="{AF790DE9-C2EC-4E4A-9674-CBAAD121556B}" destId="{459560E7-07AF-4D59-A43E-653CCFDAE91C}" srcOrd="11" destOrd="0" presId="urn:microsoft.com/office/officeart/2005/8/layout/list1"/>
    <dgm:cxn modelId="{D7A2FD07-991E-4C06-BD7B-D88E817A4512}" type="presParOf" srcId="{AF790DE9-C2EC-4E4A-9674-CBAAD121556B}" destId="{F661D8F8-C351-40D8-96A4-475B0E29B76C}" srcOrd="12" destOrd="0" presId="urn:microsoft.com/office/officeart/2005/8/layout/list1"/>
    <dgm:cxn modelId="{E79CF857-6F5F-48E5-AF36-9AA220130B6D}" type="presParOf" srcId="{F661D8F8-C351-40D8-96A4-475B0E29B76C}" destId="{C51AF8AC-159E-4D92-886F-EF4BCCB90378}" srcOrd="0" destOrd="0" presId="urn:microsoft.com/office/officeart/2005/8/layout/list1"/>
    <dgm:cxn modelId="{DDABBC32-FEC0-44AE-ADEA-26A785B93B14}" type="presParOf" srcId="{F661D8F8-C351-40D8-96A4-475B0E29B76C}" destId="{3D476BED-BE13-44CF-9E70-9C5B5F8BD5D7}" srcOrd="1" destOrd="0" presId="urn:microsoft.com/office/officeart/2005/8/layout/list1"/>
    <dgm:cxn modelId="{6B685104-4765-41CC-BCD3-171C88AC2437}" type="presParOf" srcId="{AF790DE9-C2EC-4E4A-9674-CBAAD121556B}" destId="{2B63506F-99E7-4A76-A822-14993DB935AB}" srcOrd="13" destOrd="0" presId="urn:microsoft.com/office/officeart/2005/8/layout/list1"/>
    <dgm:cxn modelId="{36A836AC-95EF-4AEF-9649-A9572F11A5DB}" type="presParOf" srcId="{AF790DE9-C2EC-4E4A-9674-CBAAD121556B}" destId="{B6EC33F9-E8BF-472D-BACA-66FA4CE69E90}" srcOrd="14" destOrd="0" presId="urn:microsoft.com/office/officeart/2005/8/layout/list1"/>
    <dgm:cxn modelId="{183093C9-C900-4B3B-98DF-669E71D833A8}" type="presParOf" srcId="{AF790DE9-C2EC-4E4A-9674-CBAAD121556B}" destId="{BF183943-D906-4D8A-B1D6-59B0B7901809}" srcOrd="15" destOrd="0" presId="urn:microsoft.com/office/officeart/2005/8/layout/list1"/>
    <dgm:cxn modelId="{A66BEF90-56FF-4F87-B65E-0E6D4671676D}" type="presParOf" srcId="{AF790DE9-C2EC-4E4A-9674-CBAAD121556B}" destId="{0CC85406-22DA-462E-9972-B43B5C591F26}" srcOrd="16" destOrd="0" presId="urn:microsoft.com/office/officeart/2005/8/layout/list1"/>
    <dgm:cxn modelId="{D3DEC0EA-75BF-45C0-A797-F95EEB5DCB50}" type="presParOf" srcId="{0CC85406-22DA-462E-9972-B43B5C591F26}" destId="{0315C77E-67AD-4BAF-94FE-D67B6F8CE2DB}" srcOrd="0" destOrd="0" presId="urn:microsoft.com/office/officeart/2005/8/layout/list1"/>
    <dgm:cxn modelId="{4DB3F635-861A-4BF0-9F6E-EA873850E63B}" type="presParOf" srcId="{0CC85406-22DA-462E-9972-B43B5C591F26}" destId="{A740E510-7B56-4D80-8B5F-D4AE0F7D52F1}" srcOrd="1" destOrd="0" presId="urn:microsoft.com/office/officeart/2005/8/layout/list1"/>
    <dgm:cxn modelId="{44487C3E-123F-4B07-833A-FE6F0AD58015}" type="presParOf" srcId="{AF790DE9-C2EC-4E4A-9674-CBAAD121556B}" destId="{0E825AD3-41FD-4044-B2E7-6BA33B9195F5}" srcOrd="17" destOrd="0" presId="urn:microsoft.com/office/officeart/2005/8/layout/list1"/>
    <dgm:cxn modelId="{1D4CB329-AEC6-45CB-9DCF-8A595F8E5762}" type="presParOf" srcId="{AF790DE9-C2EC-4E4A-9674-CBAAD121556B}" destId="{8D01DF71-998D-491A-95EA-BA8479907CC9}" srcOrd="18" destOrd="0" presId="urn:microsoft.com/office/officeart/2005/8/layout/list1"/>
    <dgm:cxn modelId="{CE8B66A8-5ADD-4B3B-BBEC-3D3313E44AEC}" type="presParOf" srcId="{AF790DE9-C2EC-4E4A-9674-CBAAD121556B}" destId="{3A0B0720-6DB4-4142-BA72-5977144FA22D}" srcOrd="19" destOrd="0" presId="urn:microsoft.com/office/officeart/2005/8/layout/list1"/>
    <dgm:cxn modelId="{4BADB3C2-A3BE-4815-9B8F-C56548AB3645}" type="presParOf" srcId="{AF790DE9-C2EC-4E4A-9674-CBAAD121556B}" destId="{7957CDB6-D189-4DFF-A820-697094D300DA}" srcOrd="20" destOrd="0" presId="urn:microsoft.com/office/officeart/2005/8/layout/list1"/>
    <dgm:cxn modelId="{A3011670-C703-4F0F-9E89-F7585F3FAED9}" type="presParOf" srcId="{7957CDB6-D189-4DFF-A820-697094D300DA}" destId="{415E3DB9-5A79-46B4-97B4-25C961F20793}" srcOrd="0" destOrd="0" presId="urn:microsoft.com/office/officeart/2005/8/layout/list1"/>
    <dgm:cxn modelId="{B123FE14-43B5-4A5B-A587-AD0F551A6149}" type="presParOf" srcId="{7957CDB6-D189-4DFF-A820-697094D300DA}" destId="{850E5654-92F1-4167-876C-90AD9D61CFF2}" srcOrd="1" destOrd="0" presId="urn:microsoft.com/office/officeart/2005/8/layout/list1"/>
    <dgm:cxn modelId="{90940CFE-9371-4B87-BDFB-ED74F7F86B39}" type="presParOf" srcId="{AF790DE9-C2EC-4E4A-9674-CBAAD121556B}" destId="{A115A5B3-4568-43E2-8630-94F845748BF7}" srcOrd="21" destOrd="0" presId="urn:microsoft.com/office/officeart/2005/8/layout/list1"/>
    <dgm:cxn modelId="{75D77030-7F7C-479F-A338-5625FA45958B}" type="presParOf" srcId="{AF790DE9-C2EC-4E4A-9674-CBAAD121556B}" destId="{3B7438DB-1D16-426C-B3EA-1064A149015D}" srcOrd="22" destOrd="0" presId="urn:microsoft.com/office/officeart/2005/8/layout/list1"/>
    <dgm:cxn modelId="{23ACF6E1-E254-466C-995C-84AD12C86ADA}" type="presParOf" srcId="{AF790DE9-C2EC-4E4A-9674-CBAAD121556B}" destId="{C3B91E51-5BFA-473F-8FBF-578DCB86481F}" srcOrd="23" destOrd="0" presId="urn:microsoft.com/office/officeart/2005/8/layout/list1"/>
    <dgm:cxn modelId="{1F83E1EE-9BCA-4B1A-9DCC-0E662F51CBCF}" type="presParOf" srcId="{AF790DE9-C2EC-4E4A-9674-CBAAD121556B}" destId="{438541A1-62F8-4974-BA97-FFC058430C26}" srcOrd="24" destOrd="0" presId="urn:microsoft.com/office/officeart/2005/8/layout/list1"/>
    <dgm:cxn modelId="{9D783444-3539-4F34-9564-DCDE5F3271DE}" type="presParOf" srcId="{438541A1-62F8-4974-BA97-FFC058430C26}" destId="{1CF3044A-6586-4116-BDE3-3AEF859159B5}" srcOrd="0" destOrd="0" presId="urn:microsoft.com/office/officeart/2005/8/layout/list1"/>
    <dgm:cxn modelId="{108EAB4F-B773-4A78-985C-B9636F3892F4}" type="presParOf" srcId="{438541A1-62F8-4974-BA97-FFC058430C26}" destId="{8A24F97A-1310-46AD-83E7-6C4008816FFB}" srcOrd="1" destOrd="0" presId="urn:microsoft.com/office/officeart/2005/8/layout/list1"/>
    <dgm:cxn modelId="{8C96F092-34A6-48ED-A5B6-003B95DF83DC}" type="presParOf" srcId="{AF790DE9-C2EC-4E4A-9674-CBAAD121556B}" destId="{5ACE8632-4C25-405E-AE1D-ABA489A50519}" srcOrd="25" destOrd="0" presId="urn:microsoft.com/office/officeart/2005/8/layout/list1"/>
    <dgm:cxn modelId="{2DA95163-1533-41C8-B8DF-2971DA6C8106}" type="presParOf" srcId="{AF790DE9-C2EC-4E4A-9674-CBAAD121556B}" destId="{3F8C014C-33FC-4966-80F1-0510AB7664E6}" srcOrd="26" destOrd="0" presId="urn:microsoft.com/office/officeart/2005/8/layout/list1"/>
    <dgm:cxn modelId="{C80E48DE-46A7-486A-A02B-AEE12D85DD4E}" type="presParOf" srcId="{AF790DE9-C2EC-4E4A-9674-CBAAD121556B}" destId="{DE298787-0868-4D09-B58B-DB11A56D1533}" srcOrd="27" destOrd="0" presId="urn:microsoft.com/office/officeart/2005/8/layout/list1"/>
    <dgm:cxn modelId="{311C6344-3E7F-467B-B23C-030EBDF45CE0}" type="presParOf" srcId="{AF790DE9-C2EC-4E4A-9674-CBAAD121556B}" destId="{792634B5-7DFE-4681-AECF-EA8CD74CFF19}" srcOrd="28" destOrd="0" presId="urn:microsoft.com/office/officeart/2005/8/layout/list1"/>
    <dgm:cxn modelId="{8207C25A-C245-42D3-8170-CECE155A01C4}" type="presParOf" srcId="{792634B5-7DFE-4681-AECF-EA8CD74CFF19}" destId="{4FEF7A1C-807F-4ACA-9A8A-5F78AAE4AB6A}" srcOrd="0" destOrd="0" presId="urn:microsoft.com/office/officeart/2005/8/layout/list1"/>
    <dgm:cxn modelId="{0E68273E-F1D3-48DE-ACA7-038CF7B602E8}" type="presParOf" srcId="{792634B5-7DFE-4681-AECF-EA8CD74CFF19}" destId="{6FC2C664-902E-4C65-8B33-0A63954B56BC}" srcOrd="1" destOrd="0" presId="urn:microsoft.com/office/officeart/2005/8/layout/list1"/>
    <dgm:cxn modelId="{9057B0F9-FA8E-42A4-9540-E17D8AFF48A4}" type="presParOf" srcId="{AF790DE9-C2EC-4E4A-9674-CBAAD121556B}" destId="{6AF02687-1850-40FE-9213-97BB476E9977}" srcOrd="29" destOrd="0" presId="urn:microsoft.com/office/officeart/2005/8/layout/list1"/>
    <dgm:cxn modelId="{9884A8CA-A73C-4484-BE89-7F2D22D7FF65}" type="presParOf" srcId="{AF790DE9-C2EC-4E4A-9674-CBAAD121556B}" destId="{F5E91452-FED6-4481-A145-4679677E0D82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A1505F0-290E-4C88-A853-1E2DE62C897D}" type="doc">
      <dgm:prSet loTypeId="urn:microsoft.com/office/officeart/2008/layout/LinedList" loCatId="list" qsTypeId="urn:microsoft.com/office/officeart/2005/8/quickstyle/3d3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3413F6E-D7CD-4147-AF16-64149A83481F}">
      <dgm:prSet/>
      <dgm:spPr/>
      <dgm:t>
        <a:bodyPr/>
        <a:lstStyle/>
        <a:p>
          <a:r>
            <a:rPr lang="en-US" dirty="0">
              <a:latin typeface="Average" panose="020B0604020202020204" charset="0"/>
            </a:rPr>
            <a:t>Significant other (husband, wife, best friend, lover)</a:t>
          </a:r>
        </a:p>
      </dgm:t>
    </dgm:pt>
    <dgm:pt modelId="{8DCBD3A2-3949-4B9A-8BF1-A36EEA9A54CE}" type="parTrans" cxnId="{5E1204C8-FE36-4ACE-8872-0A0057B93D10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26285F24-00E0-4EC9-9508-5F9F9339DD8E}" type="sibTrans" cxnId="{5E1204C8-FE36-4ACE-8872-0A0057B93D10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006C9D72-8C7D-4C8A-AFEC-0636FF2269E7}">
      <dgm:prSet/>
      <dgm:spPr/>
      <dgm:t>
        <a:bodyPr/>
        <a:lstStyle/>
        <a:p>
          <a:r>
            <a:rPr lang="en-US" dirty="0">
              <a:latin typeface="Average" panose="020B0604020202020204" charset="0"/>
            </a:rPr>
            <a:t>Boss</a:t>
          </a:r>
        </a:p>
      </dgm:t>
    </dgm:pt>
    <dgm:pt modelId="{C517965F-DC55-40BB-B228-C301730AB093}" type="parTrans" cxnId="{581C24A6-37F3-4EB5-9076-8F750351B3DB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38C8EFD7-3C94-4EAA-B18B-C5717BA3221A}" type="sibTrans" cxnId="{581C24A6-37F3-4EB5-9076-8F750351B3DB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3F92E21A-745F-4E85-8F52-5DD3BED98FD9}">
      <dgm:prSet/>
      <dgm:spPr/>
      <dgm:t>
        <a:bodyPr/>
        <a:lstStyle/>
        <a:p>
          <a:r>
            <a:rPr lang="en-US" dirty="0">
              <a:latin typeface="Average" panose="020B0604020202020204" charset="0"/>
            </a:rPr>
            <a:t>Adjuster</a:t>
          </a:r>
        </a:p>
      </dgm:t>
    </dgm:pt>
    <dgm:pt modelId="{27C1537B-E7EC-4961-A162-7FE9F8EEDC53}" type="parTrans" cxnId="{8775D6C1-936E-4003-B5AE-E1E2FAE30340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86BF6467-13EB-460E-BC3C-4384FDCF05D9}" type="sibTrans" cxnId="{8775D6C1-936E-4003-B5AE-E1E2FAE30340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B49E5874-5197-4E8C-82D1-9CD99CB5C348}">
      <dgm:prSet/>
      <dgm:spPr/>
      <dgm:t>
        <a:bodyPr/>
        <a:lstStyle/>
        <a:p>
          <a:r>
            <a:rPr lang="en-US">
              <a:latin typeface="Average" panose="020B0604020202020204" charset="0"/>
            </a:rPr>
            <a:t>Partner</a:t>
          </a:r>
        </a:p>
      </dgm:t>
    </dgm:pt>
    <dgm:pt modelId="{5654462B-91C6-41FB-B5BC-DC701B84353C}" type="parTrans" cxnId="{C197FB03-31E0-4790-912C-E554E21C9C0E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5F835F4E-2769-4D10-8095-BD6874BF10D4}" type="sibTrans" cxnId="{C197FB03-31E0-4790-912C-E554E21C9C0E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1DD5E490-56A7-40AD-870E-42F197C09FCF}">
      <dgm:prSet/>
      <dgm:spPr/>
      <dgm:t>
        <a:bodyPr/>
        <a:lstStyle/>
        <a:p>
          <a:r>
            <a:rPr lang="en-US">
              <a:latin typeface="Average" panose="020B0604020202020204" charset="0"/>
            </a:rPr>
            <a:t>Cousin/Friend Who is a Lawyer</a:t>
          </a:r>
        </a:p>
      </dgm:t>
    </dgm:pt>
    <dgm:pt modelId="{0B0813EC-2D39-42DF-BC73-5F4B5E9FB45D}" type="parTrans" cxnId="{04DF3090-8D8B-40BF-BDD1-2C0A24B545BE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07B85F46-F1F1-4F49-B8FA-FE86C1FB96CA}" type="sibTrans" cxnId="{04DF3090-8D8B-40BF-BDD1-2C0A24B545BE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03B669CD-FBA8-44E9-9FE3-8BCCC440831A}">
      <dgm:prSet/>
      <dgm:spPr/>
      <dgm:t>
        <a:bodyPr/>
        <a:lstStyle/>
        <a:p>
          <a:r>
            <a:rPr lang="en-US">
              <a:latin typeface="Average" panose="020B0604020202020204" charset="0"/>
            </a:rPr>
            <a:t>The Trial Lawyer</a:t>
          </a:r>
        </a:p>
      </dgm:t>
    </dgm:pt>
    <dgm:pt modelId="{0083D783-08F4-4AD1-8A41-8256E4742AD1}" type="parTrans" cxnId="{3C091C96-8BB8-4741-9152-4343D0125A7F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3A721694-7D8D-4174-AC8B-EE43A1E80498}" type="sibTrans" cxnId="{3C091C96-8BB8-4741-9152-4343D0125A7F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E2D5D4FC-6646-4A6E-8466-FC62A0324397}" type="pres">
      <dgm:prSet presAssocID="{CA1505F0-290E-4C88-A853-1E2DE62C897D}" presName="vert0" presStyleCnt="0">
        <dgm:presLayoutVars>
          <dgm:dir/>
          <dgm:animOne val="branch"/>
          <dgm:animLvl val="lvl"/>
        </dgm:presLayoutVars>
      </dgm:prSet>
      <dgm:spPr/>
    </dgm:pt>
    <dgm:pt modelId="{C2CA58E6-34CC-4BB0-A918-775E140322F0}" type="pres">
      <dgm:prSet presAssocID="{E3413F6E-D7CD-4147-AF16-64149A83481F}" presName="thickLine" presStyleLbl="alignNode1" presStyleIdx="0" presStyleCnt="6"/>
      <dgm:spPr/>
    </dgm:pt>
    <dgm:pt modelId="{4105E8B1-89B3-4C90-A62B-5B241ABADD91}" type="pres">
      <dgm:prSet presAssocID="{E3413F6E-D7CD-4147-AF16-64149A83481F}" presName="horz1" presStyleCnt="0"/>
      <dgm:spPr/>
    </dgm:pt>
    <dgm:pt modelId="{3187139A-6BFF-4E22-8A06-E270ED70D4F3}" type="pres">
      <dgm:prSet presAssocID="{E3413F6E-D7CD-4147-AF16-64149A83481F}" presName="tx1" presStyleLbl="revTx" presStyleIdx="0" presStyleCnt="6"/>
      <dgm:spPr/>
    </dgm:pt>
    <dgm:pt modelId="{935167CF-F76D-4A4A-A5B5-876ED91168A1}" type="pres">
      <dgm:prSet presAssocID="{E3413F6E-D7CD-4147-AF16-64149A83481F}" presName="vert1" presStyleCnt="0"/>
      <dgm:spPr/>
    </dgm:pt>
    <dgm:pt modelId="{587FDE8F-C321-478D-8A8F-BAD8AFAEC21C}" type="pres">
      <dgm:prSet presAssocID="{006C9D72-8C7D-4C8A-AFEC-0636FF2269E7}" presName="thickLine" presStyleLbl="alignNode1" presStyleIdx="1" presStyleCnt="6"/>
      <dgm:spPr/>
    </dgm:pt>
    <dgm:pt modelId="{80FAD188-AAAD-49CE-9AD8-588266FDE7F6}" type="pres">
      <dgm:prSet presAssocID="{006C9D72-8C7D-4C8A-AFEC-0636FF2269E7}" presName="horz1" presStyleCnt="0"/>
      <dgm:spPr/>
    </dgm:pt>
    <dgm:pt modelId="{0064B61D-A7AC-4C2E-9D15-07C977AF7CC0}" type="pres">
      <dgm:prSet presAssocID="{006C9D72-8C7D-4C8A-AFEC-0636FF2269E7}" presName="tx1" presStyleLbl="revTx" presStyleIdx="1" presStyleCnt="6"/>
      <dgm:spPr/>
    </dgm:pt>
    <dgm:pt modelId="{B01E971E-FF78-47F8-ADB3-6EF9FED77B12}" type="pres">
      <dgm:prSet presAssocID="{006C9D72-8C7D-4C8A-AFEC-0636FF2269E7}" presName="vert1" presStyleCnt="0"/>
      <dgm:spPr/>
    </dgm:pt>
    <dgm:pt modelId="{6C31DB0F-6F06-48B3-9C30-B3F29B9653AF}" type="pres">
      <dgm:prSet presAssocID="{3F92E21A-745F-4E85-8F52-5DD3BED98FD9}" presName="thickLine" presStyleLbl="alignNode1" presStyleIdx="2" presStyleCnt="6"/>
      <dgm:spPr/>
    </dgm:pt>
    <dgm:pt modelId="{949B61D5-C81C-478A-B508-29296893384E}" type="pres">
      <dgm:prSet presAssocID="{3F92E21A-745F-4E85-8F52-5DD3BED98FD9}" presName="horz1" presStyleCnt="0"/>
      <dgm:spPr/>
    </dgm:pt>
    <dgm:pt modelId="{7881B100-E2F8-489B-A0CA-955A0CF28376}" type="pres">
      <dgm:prSet presAssocID="{3F92E21A-745F-4E85-8F52-5DD3BED98FD9}" presName="tx1" presStyleLbl="revTx" presStyleIdx="2" presStyleCnt="6"/>
      <dgm:spPr/>
    </dgm:pt>
    <dgm:pt modelId="{BFA1F770-DE29-4E43-ACCE-9EAE64E6E16C}" type="pres">
      <dgm:prSet presAssocID="{3F92E21A-745F-4E85-8F52-5DD3BED98FD9}" presName="vert1" presStyleCnt="0"/>
      <dgm:spPr/>
    </dgm:pt>
    <dgm:pt modelId="{F0FC1784-E74E-4DB1-8C6B-5C0074E654FF}" type="pres">
      <dgm:prSet presAssocID="{B49E5874-5197-4E8C-82D1-9CD99CB5C348}" presName="thickLine" presStyleLbl="alignNode1" presStyleIdx="3" presStyleCnt="6"/>
      <dgm:spPr/>
    </dgm:pt>
    <dgm:pt modelId="{8CB8B973-C55A-49B2-8464-0B612735662D}" type="pres">
      <dgm:prSet presAssocID="{B49E5874-5197-4E8C-82D1-9CD99CB5C348}" presName="horz1" presStyleCnt="0"/>
      <dgm:spPr/>
    </dgm:pt>
    <dgm:pt modelId="{CC916BDA-A934-4CCD-B614-FA9236DF289C}" type="pres">
      <dgm:prSet presAssocID="{B49E5874-5197-4E8C-82D1-9CD99CB5C348}" presName="tx1" presStyleLbl="revTx" presStyleIdx="3" presStyleCnt="6"/>
      <dgm:spPr/>
    </dgm:pt>
    <dgm:pt modelId="{E699AF75-2D01-4574-A299-3B0CA787EDF0}" type="pres">
      <dgm:prSet presAssocID="{B49E5874-5197-4E8C-82D1-9CD99CB5C348}" presName="vert1" presStyleCnt="0"/>
      <dgm:spPr/>
    </dgm:pt>
    <dgm:pt modelId="{DC39613E-3586-4A8E-B256-B5B2B416D85F}" type="pres">
      <dgm:prSet presAssocID="{1DD5E490-56A7-40AD-870E-42F197C09FCF}" presName="thickLine" presStyleLbl="alignNode1" presStyleIdx="4" presStyleCnt="6"/>
      <dgm:spPr/>
    </dgm:pt>
    <dgm:pt modelId="{AE829425-3C98-4702-ABBB-468E245338E2}" type="pres">
      <dgm:prSet presAssocID="{1DD5E490-56A7-40AD-870E-42F197C09FCF}" presName="horz1" presStyleCnt="0"/>
      <dgm:spPr/>
    </dgm:pt>
    <dgm:pt modelId="{7C215F3C-66E9-49C7-BB1B-F5B2632481DA}" type="pres">
      <dgm:prSet presAssocID="{1DD5E490-56A7-40AD-870E-42F197C09FCF}" presName="tx1" presStyleLbl="revTx" presStyleIdx="4" presStyleCnt="6"/>
      <dgm:spPr/>
    </dgm:pt>
    <dgm:pt modelId="{8C6E27E3-B68C-434E-A670-8E72EED624E0}" type="pres">
      <dgm:prSet presAssocID="{1DD5E490-56A7-40AD-870E-42F197C09FCF}" presName="vert1" presStyleCnt="0"/>
      <dgm:spPr/>
    </dgm:pt>
    <dgm:pt modelId="{363A663F-FD0E-4A51-8B9F-1F9872902C2E}" type="pres">
      <dgm:prSet presAssocID="{03B669CD-FBA8-44E9-9FE3-8BCCC440831A}" presName="thickLine" presStyleLbl="alignNode1" presStyleIdx="5" presStyleCnt="6"/>
      <dgm:spPr/>
    </dgm:pt>
    <dgm:pt modelId="{88AC63FF-E748-47B4-93FD-06880BF003F3}" type="pres">
      <dgm:prSet presAssocID="{03B669CD-FBA8-44E9-9FE3-8BCCC440831A}" presName="horz1" presStyleCnt="0"/>
      <dgm:spPr/>
    </dgm:pt>
    <dgm:pt modelId="{1AF1E380-A83C-4FCD-9886-0BCFBB8C7EAD}" type="pres">
      <dgm:prSet presAssocID="{03B669CD-FBA8-44E9-9FE3-8BCCC440831A}" presName="tx1" presStyleLbl="revTx" presStyleIdx="5" presStyleCnt="6"/>
      <dgm:spPr/>
    </dgm:pt>
    <dgm:pt modelId="{B1E49103-F8C2-4F82-A40D-C4C7B8EDDAF7}" type="pres">
      <dgm:prSet presAssocID="{03B669CD-FBA8-44E9-9FE3-8BCCC440831A}" presName="vert1" presStyleCnt="0"/>
      <dgm:spPr/>
    </dgm:pt>
  </dgm:ptLst>
  <dgm:cxnLst>
    <dgm:cxn modelId="{C197FB03-31E0-4790-912C-E554E21C9C0E}" srcId="{CA1505F0-290E-4C88-A853-1E2DE62C897D}" destId="{B49E5874-5197-4E8C-82D1-9CD99CB5C348}" srcOrd="3" destOrd="0" parTransId="{5654462B-91C6-41FB-B5BC-DC701B84353C}" sibTransId="{5F835F4E-2769-4D10-8095-BD6874BF10D4}"/>
    <dgm:cxn modelId="{83278F05-87C7-4FDB-A927-B687E6EA6662}" type="presOf" srcId="{03B669CD-FBA8-44E9-9FE3-8BCCC440831A}" destId="{1AF1E380-A83C-4FCD-9886-0BCFBB8C7EAD}" srcOrd="0" destOrd="0" presId="urn:microsoft.com/office/officeart/2008/layout/LinedList"/>
    <dgm:cxn modelId="{3F27A529-9A48-4012-9FDA-EA0B6397D956}" type="presOf" srcId="{3F92E21A-745F-4E85-8F52-5DD3BED98FD9}" destId="{7881B100-E2F8-489B-A0CA-955A0CF28376}" srcOrd="0" destOrd="0" presId="urn:microsoft.com/office/officeart/2008/layout/LinedList"/>
    <dgm:cxn modelId="{232C7B2A-EFC0-4168-860E-60FC45A22DAC}" type="presOf" srcId="{CA1505F0-290E-4C88-A853-1E2DE62C897D}" destId="{E2D5D4FC-6646-4A6E-8466-FC62A0324397}" srcOrd="0" destOrd="0" presId="urn:microsoft.com/office/officeart/2008/layout/LinedList"/>
    <dgm:cxn modelId="{D375DE5E-92C0-482C-B11A-F7935AFB0D45}" type="presOf" srcId="{1DD5E490-56A7-40AD-870E-42F197C09FCF}" destId="{7C215F3C-66E9-49C7-BB1B-F5B2632481DA}" srcOrd="0" destOrd="0" presId="urn:microsoft.com/office/officeart/2008/layout/LinedList"/>
    <dgm:cxn modelId="{6546E86E-F093-40F8-B4B1-2CD45B3A9002}" type="presOf" srcId="{E3413F6E-D7CD-4147-AF16-64149A83481F}" destId="{3187139A-6BFF-4E22-8A06-E270ED70D4F3}" srcOrd="0" destOrd="0" presId="urn:microsoft.com/office/officeart/2008/layout/LinedList"/>
    <dgm:cxn modelId="{A0644F76-6136-4D8D-B3B5-870F77D592CB}" type="presOf" srcId="{006C9D72-8C7D-4C8A-AFEC-0636FF2269E7}" destId="{0064B61D-A7AC-4C2E-9D15-07C977AF7CC0}" srcOrd="0" destOrd="0" presId="urn:microsoft.com/office/officeart/2008/layout/LinedList"/>
    <dgm:cxn modelId="{04DF3090-8D8B-40BF-BDD1-2C0A24B545BE}" srcId="{CA1505F0-290E-4C88-A853-1E2DE62C897D}" destId="{1DD5E490-56A7-40AD-870E-42F197C09FCF}" srcOrd="4" destOrd="0" parTransId="{0B0813EC-2D39-42DF-BC73-5F4B5E9FB45D}" sibTransId="{07B85F46-F1F1-4F49-B8FA-FE86C1FB96CA}"/>
    <dgm:cxn modelId="{3C091C96-8BB8-4741-9152-4343D0125A7F}" srcId="{CA1505F0-290E-4C88-A853-1E2DE62C897D}" destId="{03B669CD-FBA8-44E9-9FE3-8BCCC440831A}" srcOrd="5" destOrd="0" parTransId="{0083D783-08F4-4AD1-8A41-8256E4742AD1}" sibTransId="{3A721694-7D8D-4174-AC8B-EE43A1E80498}"/>
    <dgm:cxn modelId="{581C24A6-37F3-4EB5-9076-8F750351B3DB}" srcId="{CA1505F0-290E-4C88-A853-1E2DE62C897D}" destId="{006C9D72-8C7D-4C8A-AFEC-0636FF2269E7}" srcOrd="1" destOrd="0" parTransId="{C517965F-DC55-40BB-B228-C301730AB093}" sibTransId="{38C8EFD7-3C94-4EAA-B18B-C5717BA3221A}"/>
    <dgm:cxn modelId="{8775D6C1-936E-4003-B5AE-E1E2FAE30340}" srcId="{CA1505F0-290E-4C88-A853-1E2DE62C897D}" destId="{3F92E21A-745F-4E85-8F52-5DD3BED98FD9}" srcOrd="2" destOrd="0" parTransId="{27C1537B-E7EC-4961-A162-7FE9F8EEDC53}" sibTransId="{86BF6467-13EB-460E-BC3C-4384FDCF05D9}"/>
    <dgm:cxn modelId="{5E1204C8-FE36-4ACE-8872-0A0057B93D10}" srcId="{CA1505F0-290E-4C88-A853-1E2DE62C897D}" destId="{E3413F6E-D7CD-4147-AF16-64149A83481F}" srcOrd="0" destOrd="0" parTransId="{8DCBD3A2-3949-4B9A-8BF1-A36EEA9A54CE}" sibTransId="{26285F24-00E0-4EC9-9508-5F9F9339DD8E}"/>
    <dgm:cxn modelId="{827F19F3-BA4A-40AE-91BE-FDA32DB2447F}" type="presOf" srcId="{B49E5874-5197-4E8C-82D1-9CD99CB5C348}" destId="{CC916BDA-A934-4CCD-B614-FA9236DF289C}" srcOrd="0" destOrd="0" presId="urn:microsoft.com/office/officeart/2008/layout/LinedList"/>
    <dgm:cxn modelId="{4711F769-ECA3-4104-9A12-D9D5F129F5F8}" type="presParOf" srcId="{E2D5D4FC-6646-4A6E-8466-FC62A0324397}" destId="{C2CA58E6-34CC-4BB0-A918-775E140322F0}" srcOrd="0" destOrd="0" presId="urn:microsoft.com/office/officeart/2008/layout/LinedList"/>
    <dgm:cxn modelId="{B7E1F682-B1BD-44C9-8958-C56A389F471B}" type="presParOf" srcId="{E2D5D4FC-6646-4A6E-8466-FC62A0324397}" destId="{4105E8B1-89B3-4C90-A62B-5B241ABADD91}" srcOrd="1" destOrd="0" presId="urn:microsoft.com/office/officeart/2008/layout/LinedList"/>
    <dgm:cxn modelId="{2EBF38C6-3D20-480D-B3BA-4CA7CED2B7D9}" type="presParOf" srcId="{4105E8B1-89B3-4C90-A62B-5B241ABADD91}" destId="{3187139A-6BFF-4E22-8A06-E270ED70D4F3}" srcOrd="0" destOrd="0" presId="urn:microsoft.com/office/officeart/2008/layout/LinedList"/>
    <dgm:cxn modelId="{DC900B61-195A-4F4F-954E-97FE35AA04F5}" type="presParOf" srcId="{4105E8B1-89B3-4C90-A62B-5B241ABADD91}" destId="{935167CF-F76D-4A4A-A5B5-876ED91168A1}" srcOrd="1" destOrd="0" presId="urn:microsoft.com/office/officeart/2008/layout/LinedList"/>
    <dgm:cxn modelId="{FAA54AB2-A68F-491D-988D-09433EDB8D08}" type="presParOf" srcId="{E2D5D4FC-6646-4A6E-8466-FC62A0324397}" destId="{587FDE8F-C321-478D-8A8F-BAD8AFAEC21C}" srcOrd="2" destOrd="0" presId="urn:microsoft.com/office/officeart/2008/layout/LinedList"/>
    <dgm:cxn modelId="{8B282888-6224-4614-807B-ABE9C540830F}" type="presParOf" srcId="{E2D5D4FC-6646-4A6E-8466-FC62A0324397}" destId="{80FAD188-AAAD-49CE-9AD8-588266FDE7F6}" srcOrd="3" destOrd="0" presId="urn:microsoft.com/office/officeart/2008/layout/LinedList"/>
    <dgm:cxn modelId="{336E86B1-AD2A-42E5-BBA5-3E13DB30343C}" type="presParOf" srcId="{80FAD188-AAAD-49CE-9AD8-588266FDE7F6}" destId="{0064B61D-A7AC-4C2E-9D15-07C977AF7CC0}" srcOrd="0" destOrd="0" presId="urn:microsoft.com/office/officeart/2008/layout/LinedList"/>
    <dgm:cxn modelId="{52F075AA-F0CA-4F4F-ACD1-61623435084A}" type="presParOf" srcId="{80FAD188-AAAD-49CE-9AD8-588266FDE7F6}" destId="{B01E971E-FF78-47F8-ADB3-6EF9FED77B12}" srcOrd="1" destOrd="0" presId="urn:microsoft.com/office/officeart/2008/layout/LinedList"/>
    <dgm:cxn modelId="{5BBAF26F-A450-4B92-B877-621F3D370FFD}" type="presParOf" srcId="{E2D5D4FC-6646-4A6E-8466-FC62A0324397}" destId="{6C31DB0F-6F06-48B3-9C30-B3F29B9653AF}" srcOrd="4" destOrd="0" presId="urn:microsoft.com/office/officeart/2008/layout/LinedList"/>
    <dgm:cxn modelId="{A1AB3695-5F1C-459A-901F-FE1EEA416A8A}" type="presParOf" srcId="{E2D5D4FC-6646-4A6E-8466-FC62A0324397}" destId="{949B61D5-C81C-478A-B508-29296893384E}" srcOrd="5" destOrd="0" presId="urn:microsoft.com/office/officeart/2008/layout/LinedList"/>
    <dgm:cxn modelId="{2522635A-20F6-484D-A341-C5D765067CD5}" type="presParOf" srcId="{949B61D5-C81C-478A-B508-29296893384E}" destId="{7881B100-E2F8-489B-A0CA-955A0CF28376}" srcOrd="0" destOrd="0" presId="urn:microsoft.com/office/officeart/2008/layout/LinedList"/>
    <dgm:cxn modelId="{36DBF23C-5938-479C-BCD9-A5D03A370FE5}" type="presParOf" srcId="{949B61D5-C81C-478A-B508-29296893384E}" destId="{BFA1F770-DE29-4E43-ACCE-9EAE64E6E16C}" srcOrd="1" destOrd="0" presId="urn:microsoft.com/office/officeart/2008/layout/LinedList"/>
    <dgm:cxn modelId="{0EFE9616-9B09-4F3B-91AF-CB3D6093E772}" type="presParOf" srcId="{E2D5D4FC-6646-4A6E-8466-FC62A0324397}" destId="{F0FC1784-E74E-4DB1-8C6B-5C0074E654FF}" srcOrd="6" destOrd="0" presId="urn:microsoft.com/office/officeart/2008/layout/LinedList"/>
    <dgm:cxn modelId="{A0079E88-243A-4239-9523-5C62FF24DB02}" type="presParOf" srcId="{E2D5D4FC-6646-4A6E-8466-FC62A0324397}" destId="{8CB8B973-C55A-49B2-8464-0B612735662D}" srcOrd="7" destOrd="0" presId="urn:microsoft.com/office/officeart/2008/layout/LinedList"/>
    <dgm:cxn modelId="{29606EF1-F50D-4195-B099-1CC9441B4D3F}" type="presParOf" srcId="{8CB8B973-C55A-49B2-8464-0B612735662D}" destId="{CC916BDA-A934-4CCD-B614-FA9236DF289C}" srcOrd="0" destOrd="0" presId="urn:microsoft.com/office/officeart/2008/layout/LinedList"/>
    <dgm:cxn modelId="{EF963748-B245-4DFA-A313-3838434CE831}" type="presParOf" srcId="{8CB8B973-C55A-49B2-8464-0B612735662D}" destId="{E699AF75-2D01-4574-A299-3B0CA787EDF0}" srcOrd="1" destOrd="0" presId="urn:microsoft.com/office/officeart/2008/layout/LinedList"/>
    <dgm:cxn modelId="{C1F8CAD1-2811-42E2-9BFE-9778DE8673F8}" type="presParOf" srcId="{E2D5D4FC-6646-4A6E-8466-FC62A0324397}" destId="{DC39613E-3586-4A8E-B256-B5B2B416D85F}" srcOrd="8" destOrd="0" presId="urn:microsoft.com/office/officeart/2008/layout/LinedList"/>
    <dgm:cxn modelId="{EDDF013D-C702-4A92-8EB2-5512E1FE9501}" type="presParOf" srcId="{E2D5D4FC-6646-4A6E-8466-FC62A0324397}" destId="{AE829425-3C98-4702-ABBB-468E245338E2}" srcOrd="9" destOrd="0" presId="urn:microsoft.com/office/officeart/2008/layout/LinedList"/>
    <dgm:cxn modelId="{EC729725-5DB0-48F5-8264-A6384A0418B5}" type="presParOf" srcId="{AE829425-3C98-4702-ABBB-468E245338E2}" destId="{7C215F3C-66E9-49C7-BB1B-F5B2632481DA}" srcOrd="0" destOrd="0" presId="urn:microsoft.com/office/officeart/2008/layout/LinedList"/>
    <dgm:cxn modelId="{A83B39C4-D2D3-4B5D-8D52-B96C852C6B11}" type="presParOf" srcId="{AE829425-3C98-4702-ABBB-468E245338E2}" destId="{8C6E27E3-B68C-434E-A670-8E72EED624E0}" srcOrd="1" destOrd="0" presId="urn:microsoft.com/office/officeart/2008/layout/LinedList"/>
    <dgm:cxn modelId="{9C2B623B-1A96-41A7-B0DF-18124C8D5285}" type="presParOf" srcId="{E2D5D4FC-6646-4A6E-8466-FC62A0324397}" destId="{363A663F-FD0E-4A51-8B9F-1F9872902C2E}" srcOrd="10" destOrd="0" presId="urn:microsoft.com/office/officeart/2008/layout/LinedList"/>
    <dgm:cxn modelId="{A4D236DC-754C-4A9D-B534-39C7B1A7B045}" type="presParOf" srcId="{E2D5D4FC-6646-4A6E-8466-FC62A0324397}" destId="{88AC63FF-E748-47B4-93FD-06880BF003F3}" srcOrd="11" destOrd="0" presId="urn:microsoft.com/office/officeart/2008/layout/LinedList"/>
    <dgm:cxn modelId="{C40F5F02-8929-4E22-9A94-A63CB128D5BB}" type="presParOf" srcId="{88AC63FF-E748-47B4-93FD-06880BF003F3}" destId="{1AF1E380-A83C-4FCD-9886-0BCFBB8C7EAD}" srcOrd="0" destOrd="0" presId="urn:microsoft.com/office/officeart/2008/layout/LinedList"/>
    <dgm:cxn modelId="{987D8551-F56A-414A-8AE6-C91F457BCEAE}" type="presParOf" srcId="{88AC63FF-E748-47B4-93FD-06880BF003F3}" destId="{B1E49103-F8C2-4F82-A40D-C4C7B8EDDAF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AAE6A05-134E-4AB8-8C44-16D11FEA5976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A418BF05-3532-47F8-B054-78D832461E9C}">
      <dgm:prSet custT="1"/>
      <dgm:spPr/>
      <dgm:t>
        <a:bodyPr/>
        <a:lstStyle/>
        <a:p>
          <a:r>
            <a:rPr lang="en-US" sz="1600" spc="-55">
              <a:latin typeface="Average" panose="020B0604020202020204" charset="0"/>
              <a:ea typeface="+mn-ea"/>
              <a:cs typeface="Calibri"/>
            </a:rPr>
            <a:t>To</a:t>
          </a:r>
          <a:r>
            <a:rPr lang="en-US" sz="1600" spc="-2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spc="-17">
              <a:latin typeface="Average" panose="020B0604020202020204" charset="0"/>
              <a:ea typeface="+mn-ea"/>
              <a:cs typeface="Calibri"/>
            </a:rPr>
            <a:t>counter</a:t>
          </a:r>
          <a:r>
            <a:rPr lang="en-US" sz="1600" spc="-3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>
              <a:latin typeface="Average" panose="020B0604020202020204" charset="0"/>
              <a:ea typeface="+mn-ea"/>
              <a:cs typeface="Calibri"/>
            </a:rPr>
            <a:t>or</a:t>
          </a:r>
          <a:r>
            <a:rPr lang="en-US" sz="1600" spc="-2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>
              <a:latin typeface="Average" panose="020B0604020202020204" charset="0"/>
              <a:ea typeface="+mn-ea"/>
              <a:cs typeface="Calibri"/>
            </a:rPr>
            <a:t>not</a:t>
          </a:r>
          <a:r>
            <a:rPr lang="en-US" sz="1600" spc="-2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>
              <a:latin typeface="Average" panose="020B0604020202020204" charset="0"/>
              <a:ea typeface="+mn-ea"/>
              <a:cs typeface="Calibri"/>
            </a:rPr>
            <a:t>to</a:t>
          </a:r>
          <a:r>
            <a:rPr lang="en-US" sz="1600" spc="-2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spc="-17">
              <a:latin typeface="Average" panose="020B0604020202020204" charset="0"/>
              <a:ea typeface="+mn-ea"/>
              <a:cs typeface="Calibri"/>
            </a:rPr>
            <a:t>counter</a:t>
          </a:r>
          <a:r>
            <a:rPr lang="en-US" sz="1600" spc="-2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spc="-34">
              <a:latin typeface="Average" panose="020B0604020202020204" charset="0"/>
              <a:ea typeface="+mn-ea"/>
              <a:cs typeface="Calibri"/>
            </a:rPr>
            <a:t>– </a:t>
          </a:r>
          <a:r>
            <a:rPr lang="en-US" sz="1600" spc="-7">
              <a:latin typeface="Average" panose="020B0604020202020204" charset="0"/>
              <a:ea typeface="+mn-ea"/>
              <a:cs typeface="Calibri"/>
            </a:rPr>
            <a:t>I’m</a:t>
          </a:r>
          <a:r>
            <a:rPr lang="en-US" sz="1600" spc="-48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>
              <a:latin typeface="Average" panose="020B0604020202020204" charset="0"/>
              <a:ea typeface="+mn-ea"/>
              <a:cs typeface="Calibri"/>
            </a:rPr>
            <a:t>not</a:t>
          </a:r>
          <a:r>
            <a:rPr lang="en-US" sz="1600" spc="-3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spc="-14">
              <a:latin typeface="Average" panose="020B0604020202020204" charset="0"/>
              <a:ea typeface="+mn-ea"/>
              <a:cs typeface="Calibri"/>
            </a:rPr>
            <a:t>gonna</a:t>
          </a:r>
          <a:r>
            <a:rPr lang="en-US" sz="1600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spc="-7">
              <a:latin typeface="Average" panose="020B0604020202020204" charset="0"/>
              <a:ea typeface="+mn-ea"/>
              <a:cs typeface="Calibri"/>
            </a:rPr>
            <a:t>bid</a:t>
          </a:r>
          <a:r>
            <a:rPr lang="en-US" sz="1600" spc="-4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>
              <a:latin typeface="Average" panose="020B0604020202020204" charset="0"/>
              <a:ea typeface="+mn-ea"/>
              <a:cs typeface="Calibri"/>
            </a:rPr>
            <a:t>at</a:t>
          </a:r>
          <a:r>
            <a:rPr lang="en-US" sz="1600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>
              <a:latin typeface="Average" panose="020B0604020202020204" charset="0"/>
              <a:ea typeface="+mn-ea"/>
              <a:cs typeface="Calibri"/>
            </a:rPr>
            <a:t>all</a:t>
          </a:r>
          <a:r>
            <a:rPr lang="en-US" sz="1600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spc="-7">
              <a:latin typeface="Average" panose="020B0604020202020204" charset="0"/>
              <a:ea typeface="+mn-ea"/>
              <a:cs typeface="Calibri"/>
            </a:rPr>
            <a:t>until</a:t>
          </a:r>
          <a:r>
            <a:rPr lang="en-US" sz="1600" spc="-34">
              <a:latin typeface="Average" panose="020B0604020202020204" charset="0"/>
              <a:ea typeface="+mn-ea"/>
              <a:cs typeface="Calibri"/>
            </a:rPr>
            <a:t> …</a:t>
          </a:r>
          <a:endParaRPr lang="en-US" sz="1600" dirty="0">
            <a:latin typeface="Average" panose="020B0604020202020204" charset="0"/>
          </a:endParaRPr>
        </a:p>
      </dgm:t>
    </dgm:pt>
    <dgm:pt modelId="{CBABB073-24DE-4ADB-976F-C57FE7ABFF39}" type="parTrans" cxnId="{F956D7C2-FFA6-4843-8F66-F60C1874761F}">
      <dgm:prSet/>
      <dgm:spPr/>
      <dgm:t>
        <a:bodyPr/>
        <a:lstStyle/>
        <a:p>
          <a:endParaRPr lang="en-US" sz="1600">
            <a:latin typeface="Average" panose="020B0604020202020204" charset="0"/>
          </a:endParaRPr>
        </a:p>
      </dgm:t>
    </dgm:pt>
    <dgm:pt modelId="{86E52F8A-492E-4406-8206-9033BD43D076}" type="sibTrans" cxnId="{F956D7C2-FFA6-4843-8F66-F60C1874761F}">
      <dgm:prSet/>
      <dgm:spPr/>
      <dgm:t>
        <a:bodyPr/>
        <a:lstStyle/>
        <a:p>
          <a:endParaRPr lang="en-US" sz="1600">
            <a:latin typeface="Average" panose="020B0604020202020204" charset="0"/>
          </a:endParaRPr>
        </a:p>
      </dgm:t>
    </dgm:pt>
    <dgm:pt modelId="{B63E2A8C-DDEE-4D1B-A07F-BE6AC527F814}">
      <dgm:prSet custT="1"/>
      <dgm:spPr/>
      <dgm:t>
        <a:bodyPr/>
        <a:lstStyle/>
        <a:p>
          <a:r>
            <a:rPr lang="en-US" sz="1600">
              <a:latin typeface="Average" panose="020B0604020202020204" charset="0"/>
              <a:ea typeface="+mn-ea"/>
              <a:cs typeface="Calibri"/>
            </a:rPr>
            <a:t>I</a:t>
          </a:r>
          <a:r>
            <a:rPr lang="en-US" sz="1600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spc="-7">
              <a:latin typeface="Average" panose="020B0604020202020204" charset="0"/>
              <a:ea typeface="+mn-ea"/>
              <a:cs typeface="Calibri"/>
            </a:rPr>
            <a:t>don’t</a:t>
          </a:r>
          <a:r>
            <a:rPr lang="en-US" sz="1600" spc="-2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spc="-14">
              <a:latin typeface="Average" panose="020B0604020202020204" charset="0"/>
              <a:ea typeface="+mn-ea"/>
              <a:cs typeface="Calibri"/>
            </a:rPr>
            <a:t>want</a:t>
          </a:r>
          <a:r>
            <a:rPr lang="en-US" sz="1600" spc="-2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>
              <a:latin typeface="Average" panose="020B0604020202020204" charset="0"/>
              <a:ea typeface="+mn-ea"/>
              <a:cs typeface="Calibri"/>
            </a:rPr>
            <a:t>to</a:t>
          </a:r>
          <a:r>
            <a:rPr lang="en-US" sz="1600" spc="-3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spc="-14">
              <a:latin typeface="Average" panose="020B0604020202020204" charset="0"/>
              <a:ea typeface="+mn-ea"/>
              <a:cs typeface="Calibri"/>
            </a:rPr>
            <a:t>signal</a:t>
          </a:r>
          <a:r>
            <a:rPr lang="en-US" sz="1600" spc="-2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spc="-34">
              <a:latin typeface="Average" panose="020B0604020202020204" charset="0"/>
              <a:ea typeface="+mn-ea"/>
              <a:cs typeface="Calibri"/>
            </a:rPr>
            <a:t>…</a:t>
          </a:r>
          <a:endParaRPr lang="en-US" sz="1600" dirty="0">
            <a:latin typeface="Average" panose="020B0604020202020204" charset="0"/>
            <a:ea typeface="+mn-ea"/>
            <a:cs typeface="Calibri"/>
          </a:endParaRPr>
        </a:p>
      </dgm:t>
    </dgm:pt>
    <dgm:pt modelId="{8C852A69-6A6F-4BD1-8912-03431CC8699E}" type="parTrans" cxnId="{15F85C72-619D-4E73-B44E-BB5BA5FBDBE0}">
      <dgm:prSet/>
      <dgm:spPr/>
      <dgm:t>
        <a:bodyPr/>
        <a:lstStyle/>
        <a:p>
          <a:endParaRPr lang="en-US" sz="1600">
            <a:latin typeface="Average" panose="020B0604020202020204" charset="0"/>
          </a:endParaRPr>
        </a:p>
      </dgm:t>
    </dgm:pt>
    <dgm:pt modelId="{4C8724B5-10FC-421E-9362-2675EDC156BB}" type="sibTrans" cxnId="{15F85C72-619D-4E73-B44E-BB5BA5FBDBE0}">
      <dgm:prSet/>
      <dgm:spPr/>
      <dgm:t>
        <a:bodyPr/>
        <a:lstStyle/>
        <a:p>
          <a:endParaRPr lang="en-US" sz="1600">
            <a:latin typeface="Average" panose="020B0604020202020204" charset="0"/>
          </a:endParaRPr>
        </a:p>
      </dgm:t>
    </dgm:pt>
    <dgm:pt modelId="{76D087E3-A3A2-4DBE-B925-BAC26732CCBE}">
      <dgm:prSet custT="1"/>
      <dgm:spPr/>
      <dgm:t>
        <a:bodyPr/>
        <a:lstStyle/>
        <a:p>
          <a:r>
            <a:rPr lang="en-US" sz="1600" spc="-24">
              <a:latin typeface="Average" panose="020B0604020202020204" charset="0"/>
              <a:ea typeface="+mn-ea"/>
              <a:cs typeface="Calibri"/>
            </a:rPr>
            <a:t>We’re</a:t>
          </a:r>
          <a:r>
            <a:rPr lang="en-US" sz="1600" spc="-3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spc="-14">
              <a:latin typeface="Average" panose="020B0604020202020204" charset="0"/>
              <a:ea typeface="+mn-ea"/>
              <a:cs typeface="Calibri"/>
            </a:rPr>
            <a:t>moving</a:t>
          </a:r>
          <a:r>
            <a:rPr lang="en-US" sz="1600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>
              <a:latin typeface="Average" panose="020B0604020202020204" charset="0"/>
              <a:ea typeface="+mn-ea"/>
              <a:cs typeface="Calibri"/>
            </a:rPr>
            <a:t>up</a:t>
          </a:r>
          <a:r>
            <a:rPr lang="en-US" sz="1600" spc="-3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>
              <a:latin typeface="Average" panose="020B0604020202020204" charset="0"/>
              <a:ea typeface="+mn-ea"/>
              <a:cs typeface="Calibri"/>
            </a:rPr>
            <a:t>too</a:t>
          </a:r>
          <a:r>
            <a:rPr lang="en-US" sz="1600" spc="-3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spc="-14">
              <a:latin typeface="Average" panose="020B0604020202020204" charset="0"/>
              <a:ea typeface="+mn-ea"/>
              <a:cs typeface="Calibri"/>
            </a:rPr>
            <a:t>fast</a:t>
          </a:r>
          <a:endParaRPr lang="en-US" sz="1600" dirty="0">
            <a:latin typeface="Average" panose="020B0604020202020204" charset="0"/>
            <a:ea typeface="+mn-ea"/>
            <a:cs typeface="Calibri"/>
          </a:endParaRPr>
        </a:p>
      </dgm:t>
    </dgm:pt>
    <dgm:pt modelId="{9E23622A-A259-4022-89C4-622CB2BB2D53}" type="parTrans" cxnId="{760540AE-A6E6-4F6D-86C9-66B090A1B31B}">
      <dgm:prSet/>
      <dgm:spPr/>
      <dgm:t>
        <a:bodyPr/>
        <a:lstStyle/>
        <a:p>
          <a:endParaRPr lang="en-US" sz="1600">
            <a:latin typeface="Average" panose="020B0604020202020204" charset="0"/>
          </a:endParaRPr>
        </a:p>
      </dgm:t>
    </dgm:pt>
    <dgm:pt modelId="{68DAF3B1-9E57-4336-81C5-590FDB0561CE}" type="sibTrans" cxnId="{760540AE-A6E6-4F6D-86C9-66B090A1B31B}">
      <dgm:prSet/>
      <dgm:spPr/>
      <dgm:t>
        <a:bodyPr/>
        <a:lstStyle/>
        <a:p>
          <a:endParaRPr lang="en-US" sz="1600">
            <a:latin typeface="Average" panose="020B0604020202020204" charset="0"/>
          </a:endParaRPr>
        </a:p>
      </dgm:t>
    </dgm:pt>
    <dgm:pt modelId="{729029F4-FDE2-404A-93BE-05D8D6B01A3F}">
      <dgm:prSet custT="1"/>
      <dgm:spPr/>
      <dgm:t>
        <a:bodyPr/>
        <a:lstStyle/>
        <a:p>
          <a:r>
            <a:rPr lang="en-US" sz="1600" spc="-7">
              <a:latin typeface="Average" panose="020B0604020202020204" charset="0"/>
              <a:ea typeface="+mn-ea"/>
              <a:cs typeface="Calibri"/>
            </a:rPr>
            <a:t>Last,</a:t>
          </a:r>
          <a:r>
            <a:rPr lang="en-US" sz="1600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spc="-7">
              <a:latin typeface="Average" panose="020B0604020202020204" charset="0"/>
              <a:ea typeface="+mn-ea"/>
              <a:cs typeface="Calibri"/>
            </a:rPr>
            <a:t>best,</a:t>
          </a:r>
          <a:r>
            <a:rPr lang="en-US" sz="1600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spc="-7">
              <a:latin typeface="Average" panose="020B0604020202020204" charset="0"/>
              <a:ea typeface="+mn-ea"/>
              <a:cs typeface="Calibri"/>
            </a:rPr>
            <a:t>and</a:t>
          </a:r>
          <a:r>
            <a:rPr lang="en-US" sz="1600" spc="-4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spc="-14">
              <a:latin typeface="Average" panose="020B0604020202020204" charset="0"/>
              <a:ea typeface="+mn-ea"/>
              <a:cs typeface="Calibri"/>
            </a:rPr>
            <a:t>final</a:t>
          </a:r>
          <a:endParaRPr lang="en-US" sz="1600" dirty="0">
            <a:latin typeface="Average" panose="020B0604020202020204" charset="0"/>
            <a:ea typeface="+mn-ea"/>
            <a:cs typeface="Calibri"/>
          </a:endParaRPr>
        </a:p>
      </dgm:t>
    </dgm:pt>
    <dgm:pt modelId="{463CEDEC-A8EA-4668-A1DC-EC9E9C865B6F}" type="parTrans" cxnId="{BFF8C44E-4A97-4FF2-A175-08CDFC91AE54}">
      <dgm:prSet/>
      <dgm:spPr/>
      <dgm:t>
        <a:bodyPr/>
        <a:lstStyle/>
        <a:p>
          <a:endParaRPr lang="en-US" sz="1600">
            <a:latin typeface="Average" panose="020B0604020202020204" charset="0"/>
          </a:endParaRPr>
        </a:p>
      </dgm:t>
    </dgm:pt>
    <dgm:pt modelId="{D7A9518C-510F-4AA3-9533-27302F36B4AF}" type="sibTrans" cxnId="{BFF8C44E-4A97-4FF2-A175-08CDFC91AE54}">
      <dgm:prSet/>
      <dgm:spPr/>
      <dgm:t>
        <a:bodyPr/>
        <a:lstStyle/>
        <a:p>
          <a:endParaRPr lang="en-US" sz="1600">
            <a:latin typeface="Average" panose="020B0604020202020204" charset="0"/>
          </a:endParaRPr>
        </a:p>
      </dgm:t>
    </dgm:pt>
    <dgm:pt modelId="{2115EABA-1BFB-4495-883A-7A50A840049D}">
      <dgm:prSet custT="1"/>
      <dgm:spPr/>
      <dgm:t>
        <a:bodyPr/>
        <a:lstStyle/>
        <a:p>
          <a:r>
            <a:rPr lang="en-US" sz="1600" dirty="0">
              <a:latin typeface="Average" panose="020B0604020202020204" charset="0"/>
              <a:ea typeface="+mn-ea"/>
              <a:cs typeface="Calibri"/>
            </a:rPr>
            <a:t>I</a:t>
          </a:r>
          <a:r>
            <a:rPr lang="en-US" sz="1600" spc="-31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spc="-7" dirty="0">
              <a:latin typeface="Average" panose="020B0604020202020204" charset="0"/>
              <a:ea typeface="+mn-ea"/>
              <a:cs typeface="Calibri"/>
            </a:rPr>
            <a:t>don’t</a:t>
          </a:r>
          <a:r>
            <a:rPr lang="en-US" sz="1600" spc="-27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spc="-14" dirty="0">
              <a:latin typeface="Average" panose="020B0604020202020204" charset="0"/>
              <a:ea typeface="+mn-ea"/>
              <a:cs typeface="Calibri"/>
            </a:rPr>
            <a:t>want</a:t>
          </a:r>
          <a:r>
            <a:rPr lang="en-US" sz="1600" spc="-27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spc="-7" dirty="0">
              <a:latin typeface="Average" panose="020B0604020202020204" charset="0"/>
              <a:ea typeface="+mn-ea"/>
              <a:cs typeface="Calibri"/>
            </a:rPr>
            <a:t>you</a:t>
          </a:r>
          <a:r>
            <a:rPr lang="en-US" sz="1600" spc="-37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dirty="0">
              <a:latin typeface="Average" panose="020B0604020202020204" charset="0"/>
              <a:ea typeface="+mn-ea"/>
              <a:cs typeface="Calibri"/>
            </a:rPr>
            <a:t>to</a:t>
          </a:r>
          <a:r>
            <a:rPr lang="en-US" sz="1600" spc="-34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spc="-7" dirty="0">
              <a:latin typeface="Average" panose="020B0604020202020204" charset="0"/>
              <a:ea typeface="+mn-ea"/>
              <a:cs typeface="Calibri"/>
            </a:rPr>
            <a:t>tell</a:t>
          </a:r>
          <a:r>
            <a:rPr lang="en-US" sz="1600" spc="-31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spc="-7" dirty="0">
              <a:latin typeface="Average" panose="020B0604020202020204" charset="0"/>
              <a:ea typeface="+mn-ea"/>
              <a:cs typeface="Calibri"/>
            </a:rPr>
            <a:t>them</a:t>
          </a:r>
          <a:r>
            <a:rPr lang="en-US" sz="1600" spc="-37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spc="-34" dirty="0">
              <a:latin typeface="Average" panose="020B0604020202020204" charset="0"/>
              <a:ea typeface="+mn-ea"/>
              <a:cs typeface="Calibri"/>
            </a:rPr>
            <a:t>… </a:t>
          </a:r>
          <a:r>
            <a:rPr lang="en-US" sz="1600" spc="-14" dirty="0">
              <a:latin typeface="Average" panose="020B0604020202020204" charset="0"/>
              <a:ea typeface="+mn-ea"/>
              <a:cs typeface="Calibri"/>
            </a:rPr>
            <a:t>because</a:t>
          </a:r>
          <a:r>
            <a:rPr lang="en-US" sz="1600" spc="-24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spc="-34" dirty="0">
              <a:latin typeface="Average" panose="020B0604020202020204" charset="0"/>
              <a:ea typeface="+mn-ea"/>
              <a:cs typeface="Calibri"/>
            </a:rPr>
            <a:t>…</a:t>
          </a:r>
          <a:endParaRPr lang="en-US" sz="1600" dirty="0">
            <a:latin typeface="Average" panose="020B0604020202020204" charset="0"/>
            <a:ea typeface="+mn-ea"/>
            <a:cs typeface="Calibri"/>
          </a:endParaRPr>
        </a:p>
      </dgm:t>
    </dgm:pt>
    <dgm:pt modelId="{F448FFE5-5849-4D0A-A827-F461A9345E97}" type="parTrans" cxnId="{F8878E05-3B87-498D-AE91-615B0E4BFABF}">
      <dgm:prSet/>
      <dgm:spPr/>
      <dgm:t>
        <a:bodyPr/>
        <a:lstStyle/>
        <a:p>
          <a:endParaRPr lang="en-US" sz="1600">
            <a:latin typeface="Average" panose="020B0604020202020204" charset="0"/>
          </a:endParaRPr>
        </a:p>
      </dgm:t>
    </dgm:pt>
    <dgm:pt modelId="{45A5C0B0-9D98-4178-8061-A04A6F97806C}" type="sibTrans" cxnId="{F8878E05-3B87-498D-AE91-615B0E4BFABF}">
      <dgm:prSet/>
      <dgm:spPr/>
      <dgm:t>
        <a:bodyPr/>
        <a:lstStyle/>
        <a:p>
          <a:endParaRPr lang="en-US" sz="1600">
            <a:latin typeface="Average" panose="020B0604020202020204" charset="0"/>
          </a:endParaRPr>
        </a:p>
      </dgm:t>
    </dgm:pt>
    <dgm:pt modelId="{D9408889-F62F-4655-AEF3-2251F2C0985E}">
      <dgm:prSet custT="1"/>
      <dgm:spPr/>
      <dgm:t>
        <a:bodyPr/>
        <a:lstStyle/>
        <a:p>
          <a:r>
            <a:rPr lang="en-US" sz="1600">
              <a:latin typeface="Average" panose="020B0604020202020204" charset="0"/>
              <a:ea typeface="+mn-ea"/>
              <a:cs typeface="Calibri"/>
            </a:rPr>
            <a:t>I</a:t>
          </a:r>
          <a:r>
            <a:rPr lang="en-US" sz="1600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spc="-7">
              <a:latin typeface="Average" panose="020B0604020202020204" charset="0"/>
              <a:ea typeface="+mn-ea"/>
              <a:cs typeface="Calibri"/>
            </a:rPr>
            <a:t>don’t</a:t>
          </a:r>
          <a:r>
            <a:rPr lang="en-US" sz="1600" spc="-2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spc="-14">
              <a:latin typeface="Average" panose="020B0604020202020204" charset="0"/>
              <a:ea typeface="+mn-ea"/>
              <a:cs typeface="Calibri"/>
            </a:rPr>
            <a:t>want</a:t>
          </a:r>
          <a:r>
            <a:rPr lang="en-US" sz="1600" spc="-2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spc="-7">
              <a:latin typeface="Average" panose="020B0604020202020204" charset="0"/>
              <a:ea typeface="+mn-ea"/>
              <a:cs typeface="Calibri"/>
            </a:rPr>
            <a:t>them</a:t>
          </a:r>
          <a:r>
            <a:rPr lang="en-US" sz="1600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>
              <a:latin typeface="Average" panose="020B0604020202020204" charset="0"/>
              <a:ea typeface="+mn-ea"/>
              <a:cs typeface="Calibri"/>
            </a:rPr>
            <a:t>to</a:t>
          </a:r>
          <a:r>
            <a:rPr lang="en-US" sz="1600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spc="-7">
              <a:latin typeface="Average" panose="020B0604020202020204" charset="0"/>
              <a:ea typeface="+mn-ea"/>
              <a:cs typeface="Calibri"/>
            </a:rPr>
            <a:t>think</a:t>
          </a:r>
          <a:r>
            <a:rPr lang="en-US" sz="1600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spc="-31">
              <a:latin typeface="Average" panose="020B0604020202020204" charset="0"/>
              <a:ea typeface="+mn-ea"/>
              <a:cs typeface="Calibri"/>
            </a:rPr>
            <a:t>we’d </a:t>
          </a:r>
          <a:r>
            <a:rPr lang="en-US" sz="1600">
              <a:latin typeface="Average" panose="020B0604020202020204" charset="0"/>
              <a:ea typeface="+mn-ea"/>
              <a:cs typeface="Calibri"/>
            </a:rPr>
            <a:t>go</a:t>
          </a:r>
          <a:r>
            <a:rPr lang="en-US" sz="1600" spc="-4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spc="-7">
              <a:latin typeface="Average" panose="020B0604020202020204" charset="0"/>
              <a:ea typeface="+mn-ea"/>
              <a:cs typeface="Calibri"/>
            </a:rPr>
            <a:t>there</a:t>
          </a:r>
          <a:endParaRPr lang="en-US" sz="1600" dirty="0">
            <a:latin typeface="Average" panose="020B0604020202020204" charset="0"/>
            <a:ea typeface="+mn-ea"/>
            <a:cs typeface="Calibri"/>
          </a:endParaRPr>
        </a:p>
      </dgm:t>
    </dgm:pt>
    <dgm:pt modelId="{0D4C6439-EF04-4AE8-954D-E619AE97FDB5}" type="parTrans" cxnId="{2C42B802-B39C-4CC2-B88C-9EE3B3459A6B}">
      <dgm:prSet/>
      <dgm:spPr/>
      <dgm:t>
        <a:bodyPr/>
        <a:lstStyle/>
        <a:p>
          <a:endParaRPr lang="en-US" sz="1600">
            <a:latin typeface="Average" panose="020B0604020202020204" charset="0"/>
          </a:endParaRPr>
        </a:p>
      </dgm:t>
    </dgm:pt>
    <dgm:pt modelId="{552BB12A-6FC4-4EF4-B1D9-4C45E1D4E364}" type="sibTrans" cxnId="{2C42B802-B39C-4CC2-B88C-9EE3B3459A6B}">
      <dgm:prSet/>
      <dgm:spPr/>
      <dgm:t>
        <a:bodyPr/>
        <a:lstStyle/>
        <a:p>
          <a:endParaRPr lang="en-US" sz="1600">
            <a:latin typeface="Average" panose="020B0604020202020204" charset="0"/>
          </a:endParaRPr>
        </a:p>
      </dgm:t>
    </dgm:pt>
    <dgm:pt modelId="{BC376DE1-02E5-4535-AA31-4ED4CA379C3E}">
      <dgm:prSet custT="1"/>
      <dgm:spPr/>
      <dgm:t>
        <a:bodyPr/>
        <a:lstStyle/>
        <a:p>
          <a:r>
            <a:rPr lang="en-US" sz="1600">
              <a:latin typeface="Average" panose="020B0604020202020204" charset="0"/>
              <a:ea typeface="+mn-ea"/>
              <a:cs typeface="Calibri"/>
            </a:rPr>
            <a:t>I</a:t>
          </a:r>
          <a:r>
            <a:rPr lang="en-US" sz="1600" spc="-3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spc="-7">
              <a:latin typeface="Average" panose="020B0604020202020204" charset="0"/>
              <a:ea typeface="+mn-ea"/>
              <a:cs typeface="Calibri"/>
            </a:rPr>
            <a:t>don’t</a:t>
          </a:r>
          <a:r>
            <a:rPr lang="en-US" sz="1600" spc="-2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spc="-14">
              <a:latin typeface="Average" panose="020B0604020202020204" charset="0"/>
              <a:ea typeface="+mn-ea"/>
              <a:cs typeface="Calibri"/>
            </a:rPr>
            <a:t>want</a:t>
          </a:r>
          <a:r>
            <a:rPr lang="en-US" sz="1600" spc="-2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>
              <a:latin typeface="Average" panose="020B0604020202020204" charset="0"/>
              <a:ea typeface="+mn-ea"/>
              <a:cs typeface="Calibri"/>
            </a:rPr>
            <a:t>to</a:t>
          </a:r>
          <a:r>
            <a:rPr lang="en-US" sz="1600" spc="-3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spc="-7">
              <a:latin typeface="Average" panose="020B0604020202020204" charset="0"/>
              <a:ea typeface="+mn-ea"/>
              <a:cs typeface="Calibri"/>
            </a:rPr>
            <a:t>bid</a:t>
          </a:r>
          <a:r>
            <a:rPr lang="en-US" sz="1600" spc="-3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spc="-20">
              <a:latin typeface="Average" panose="020B0604020202020204" charset="0"/>
              <a:ea typeface="+mn-ea"/>
              <a:cs typeface="Calibri"/>
            </a:rPr>
            <a:t>against </a:t>
          </a:r>
          <a:r>
            <a:rPr lang="en-US" sz="1600" spc="-7">
              <a:latin typeface="Average" panose="020B0604020202020204" charset="0"/>
              <a:ea typeface="+mn-ea"/>
              <a:cs typeface="Calibri"/>
            </a:rPr>
            <a:t>myself</a:t>
          </a:r>
          <a:endParaRPr lang="en-US" sz="1600" dirty="0">
            <a:latin typeface="Average" panose="020B0604020202020204" charset="0"/>
            <a:ea typeface="+mn-ea"/>
            <a:cs typeface="Calibri"/>
          </a:endParaRPr>
        </a:p>
      </dgm:t>
    </dgm:pt>
    <dgm:pt modelId="{60C61F74-C407-4627-8115-65F9EAD4FE7C}" type="parTrans" cxnId="{E15DDE32-255C-4AB9-BB2F-2DD7B971383C}">
      <dgm:prSet/>
      <dgm:spPr/>
      <dgm:t>
        <a:bodyPr/>
        <a:lstStyle/>
        <a:p>
          <a:endParaRPr lang="en-US" sz="1600">
            <a:latin typeface="Average" panose="020B0604020202020204" charset="0"/>
          </a:endParaRPr>
        </a:p>
      </dgm:t>
    </dgm:pt>
    <dgm:pt modelId="{83295794-9F24-4BF1-BE93-CB84E45A3550}" type="sibTrans" cxnId="{E15DDE32-255C-4AB9-BB2F-2DD7B971383C}">
      <dgm:prSet/>
      <dgm:spPr/>
      <dgm:t>
        <a:bodyPr/>
        <a:lstStyle/>
        <a:p>
          <a:endParaRPr lang="en-US" sz="1600">
            <a:latin typeface="Average" panose="020B0604020202020204" charset="0"/>
          </a:endParaRPr>
        </a:p>
      </dgm:t>
    </dgm:pt>
    <dgm:pt modelId="{C3D9F11C-62FA-4AE5-A86F-F71CBD4F332E}">
      <dgm:prSet custT="1"/>
      <dgm:spPr/>
      <dgm:t>
        <a:bodyPr/>
        <a:lstStyle/>
        <a:p>
          <a:r>
            <a:rPr lang="en-US" sz="1600" spc="-7">
              <a:latin typeface="Average" panose="020B0604020202020204" charset="0"/>
              <a:ea typeface="+mn-ea"/>
              <a:cs typeface="Calibri"/>
            </a:rPr>
            <a:t>Brackets</a:t>
          </a:r>
          <a:endParaRPr lang="en-US" sz="1600">
            <a:latin typeface="Average" panose="020B0604020202020204" charset="0"/>
          </a:endParaRPr>
        </a:p>
      </dgm:t>
    </dgm:pt>
    <dgm:pt modelId="{03040656-282D-4F18-BD7E-EF9C16821819}" type="parTrans" cxnId="{D49DE48D-1D8D-402D-BBBA-24D536A6530E}">
      <dgm:prSet/>
      <dgm:spPr/>
      <dgm:t>
        <a:bodyPr/>
        <a:lstStyle/>
        <a:p>
          <a:endParaRPr lang="en-US" sz="1600">
            <a:latin typeface="Average" panose="020B0604020202020204" charset="0"/>
          </a:endParaRPr>
        </a:p>
      </dgm:t>
    </dgm:pt>
    <dgm:pt modelId="{071F035A-4DB8-4B62-B4EE-8F8545DF156F}" type="sibTrans" cxnId="{D49DE48D-1D8D-402D-BBBA-24D536A6530E}">
      <dgm:prSet/>
      <dgm:spPr/>
      <dgm:t>
        <a:bodyPr/>
        <a:lstStyle/>
        <a:p>
          <a:endParaRPr lang="en-US" sz="1600">
            <a:latin typeface="Average" panose="020B0604020202020204" charset="0"/>
          </a:endParaRPr>
        </a:p>
      </dgm:t>
    </dgm:pt>
    <dgm:pt modelId="{B9C6BCEC-40B8-48DC-9AA7-983922C3EF59}" type="pres">
      <dgm:prSet presAssocID="{CAAE6A05-134E-4AB8-8C44-16D11FEA5976}" presName="linear" presStyleCnt="0">
        <dgm:presLayoutVars>
          <dgm:animLvl val="lvl"/>
          <dgm:resizeHandles val="exact"/>
        </dgm:presLayoutVars>
      </dgm:prSet>
      <dgm:spPr/>
    </dgm:pt>
    <dgm:pt modelId="{3D96D6A4-B1A6-4603-B35C-61901D6C76CE}" type="pres">
      <dgm:prSet presAssocID="{A418BF05-3532-47F8-B054-78D832461E9C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779929F0-5EE7-4BEC-A915-02F0E914F53C}" type="pres">
      <dgm:prSet presAssocID="{86E52F8A-492E-4406-8206-9033BD43D076}" presName="spacer" presStyleCnt="0"/>
      <dgm:spPr/>
    </dgm:pt>
    <dgm:pt modelId="{B021889A-64D4-495B-8052-D6BCF8E19676}" type="pres">
      <dgm:prSet presAssocID="{B63E2A8C-DDEE-4D1B-A07F-BE6AC527F814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B1406C01-91AB-407F-975E-898D9CFE5578}" type="pres">
      <dgm:prSet presAssocID="{4C8724B5-10FC-421E-9362-2675EDC156BB}" presName="spacer" presStyleCnt="0"/>
      <dgm:spPr/>
    </dgm:pt>
    <dgm:pt modelId="{82837523-7B8F-4130-BFD5-E90C69D9B7ED}" type="pres">
      <dgm:prSet presAssocID="{76D087E3-A3A2-4DBE-B925-BAC26732CCBE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E1E116AD-5B7B-49A3-83F4-9BD1D4D87AE3}" type="pres">
      <dgm:prSet presAssocID="{68DAF3B1-9E57-4336-81C5-590FDB0561CE}" presName="spacer" presStyleCnt="0"/>
      <dgm:spPr/>
    </dgm:pt>
    <dgm:pt modelId="{FFD435F9-9477-4241-A236-51637D34E39D}" type="pres">
      <dgm:prSet presAssocID="{729029F4-FDE2-404A-93BE-05D8D6B01A3F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3B89E19B-B285-45CE-8A28-8118F9250097}" type="pres">
      <dgm:prSet presAssocID="{D7A9518C-510F-4AA3-9533-27302F36B4AF}" presName="spacer" presStyleCnt="0"/>
      <dgm:spPr/>
    </dgm:pt>
    <dgm:pt modelId="{DB6998A8-7FC7-4527-A204-848324E8B571}" type="pres">
      <dgm:prSet presAssocID="{2115EABA-1BFB-4495-883A-7A50A840049D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7EDA003D-BC39-4500-A775-7B9399EB1940}" type="pres">
      <dgm:prSet presAssocID="{45A5C0B0-9D98-4178-8061-A04A6F97806C}" presName="spacer" presStyleCnt="0"/>
      <dgm:spPr/>
    </dgm:pt>
    <dgm:pt modelId="{5D7AE218-3477-4C0B-82B2-8DE60F8E4348}" type="pres">
      <dgm:prSet presAssocID="{D9408889-F62F-4655-AEF3-2251F2C0985E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3C9CCCB8-019E-49C3-B813-F67908973774}" type="pres">
      <dgm:prSet presAssocID="{552BB12A-6FC4-4EF4-B1D9-4C45E1D4E364}" presName="spacer" presStyleCnt="0"/>
      <dgm:spPr/>
    </dgm:pt>
    <dgm:pt modelId="{F6034FBC-AFE7-4AFB-ABBD-E4CA5C95CEFF}" type="pres">
      <dgm:prSet presAssocID="{BC376DE1-02E5-4535-AA31-4ED4CA379C3E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557B3767-AD37-4876-8849-14881D883522}" type="pres">
      <dgm:prSet presAssocID="{83295794-9F24-4BF1-BE93-CB84E45A3550}" presName="spacer" presStyleCnt="0"/>
      <dgm:spPr/>
    </dgm:pt>
    <dgm:pt modelId="{9BB3E296-E50A-4D4F-8F4C-352A6A52AB71}" type="pres">
      <dgm:prSet presAssocID="{C3D9F11C-62FA-4AE5-A86F-F71CBD4F332E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2C42B802-B39C-4CC2-B88C-9EE3B3459A6B}" srcId="{CAAE6A05-134E-4AB8-8C44-16D11FEA5976}" destId="{D9408889-F62F-4655-AEF3-2251F2C0985E}" srcOrd="5" destOrd="0" parTransId="{0D4C6439-EF04-4AE8-954D-E619AE97FDB5}" sibTransId="{552BB12A-6FC4-4EF4-B1D9-4C45E1D4E364}"/>
    <dgm:cxn modelId="{F8878E05-3B87-498D-AE91-615B0E4BFABF}" srcId="{CAAE6A05-134E-4AB8-8C44-16D11FEA5976}" destId="{2115EABA-1BFB-4495-883A-7A50A840049D}" srcOrd="4" destOrd="0" parTransId="{F448FFE5-5849-4D0A-A827-F461A9345E97}" sibTransId="{45A5C0B0-9D98-4178-8061-A04A6F97806C}"/>
    <dgm:cxn modelId="{51C4BB15-6C15-49A3-AE73-005237D2D2DD}" type="presOf" srcId="{BC376DE1-02E5-4535-AA31-4ED4CA379C3E}" destId="{F6034FBC-AFE7-4AFB-ABBD-E4CA5C95CEFF}" srcOrd="0" destOrd="0" presId="urn:microsoft.com/office/officeart/2005/8/layout/vList2"/>
    <dgm:cxn modelId="{E161F631-267A-4FA2-8167-0E164E610F9D}" type="presOf" srcId="{729029F4-FDE2-404A-93BE-05D8D6B01A3F}" destId="{FFD435F9-9477-4241-A236-51637D34E39D}" srcOrd="0" destOrd="0" presId="urn:microsoft.com/office/officeart/2005/8/layout/vList2"/>
    <dgm:cxn modelId="{E15DDE32-255C-4AB9-BB2F-2DD7B971383C}" srcId="{CAAE6A05-134E-4AB8-8C44-16D11FEA5976}" destId="{BC376DE1-02E5-4535-AA31-4ED4CA379C3E}" srcOrd="6" destOrd="0" parTransId="{60C61F74-C407-4627-8115-65F9EAD4FE7C}" sibTransId="{83295794-9F24-4BF1-BE93-CB84E45A3550}"/>
    <dgm:cxn modelId="{68EF3F3F-576C-4A44-82E5-01EDE863881F}" type="presOf" srcId="{CAAE6A05-134E-4AB8-8C44-16D11FEA5976}" destId="{B9C6BCEC-40B8-48DC-9AA7-983922C3EF59}" srcOrd="0" destOrd="0" presId="urn:microsoft.com/office/officeart/2005/8/layout/vList2"/>
    <dgm:cxn modelId="{32BC1B68-2BE5-4787-B880-387416993396}" type="presOf" srcId="{2115EABA-1BFB-4495-883A-7A50A840049D}" destId="{DB6998A8-7FC7-4527-A204-848324E8B571}" srcOrd="0" destOrd="0" presId="urn:microsoft.com/office/officeart/2005/8/layout/vList2"/>
    <dgm:cxn modelId="{BFF8C44E-4A97-4FF2-A175-08CDFC91AE54}" srcId="{CAAE6A05-134E-4AB8-8C44-16D11FEA5976}" destId="{729029F4-FDE2-404A-93BE-05D8D6B01A3F}" srcOrd="3" destOrd="0" parTransId="{463CEDEC-A8EA-4668-A1DC-EC9E9C865B6F}" sibTransId="{D7A9518C-510F-4AA3-9533-27302F36B4AF}"/>
    <dgm:cxn modelId="{15F85C72-619D-4E73-B44E-BB5BA5FBDBE0}" srcId="{CAAE6A05-134E-4AB8-8C44-16D11FEA5976}" destId="{B63E2A8C-DDEE-4D1B-A07F-BE6AC527F814}" srcOrd="1" destOrd="0" parTransId="{8C852A69-6A6F-4BD1-8912-03431CC8699E}" sibTransId="{4C8724B5-10FC-421E-9362-2675EDC156BB}"/>
    <dgm:cxn modelId="{D6A4E958-92F5-4118-8D1C-AD51F8334A07}" type="presOf" srcId="{D9408889-F62F-4655-AEF3-2251F2C0985E}" destId="{5D7AE218-3477-4C0B-82B2-8DE60F8E4348}" srcOrd="0" destOrd="0" presId="urn:microsoft.com/office/officeart/2005/8/layout/vList2"/>
    <dgm:cxn modelId="{D49DE48D-1D8D-402D-BBBA-24D536A6530E}" srcId="{CAAE6A05-134E-4AB8-8C44-16D11FEA5976}" destId="{C3D9F11C-62FA-4AE5-A86F-F71CBD4F332E}" srcOrd="7" destOrd="0" parTransId="{03040656-282D-4F18-BD7E-EF9C16821819}" sibTransId="{071F035A-4DB8-4B62-B4EE-8F8545DF156F}"/>
    <dgm:cxn modelId="{79832094-7EB6-419D-9B37-6EA637BA2C84}" type="presOf" srcId="{B63E2A8C-DDEE-4D1B-A07F-BE6AC527F814}" destId="{B021889A-64D4-495B-8052-D6BCF8E19676}" srcOrd="0" destOrd="0" presId="urn:microsoft.com/office/officeart/2005/8/layout/vList2"/>
    <dgm:cxn modelId="{5D295A99-BBFA-4594-A457-0A48C6C9FAD9}" type="presOf" srcId="{A418BF05-3532-47F8-B054-78D832461E9C}" destId="{3D96D6A4-B1A6-4603-B35C-61901D6C76CE}" srcOrd="0" destOrd="0" presId="urn:microsoft.com/office/officeart/2005/8/layout/vList2"/>
    <dgm:cxn modelId="{760540AE-A6E6-4F6D-86C9-66B090A1B31B}" srcId="{CAAE6A05-134E-4AB8-8C44-16D11FEA5976}" destId="{76D087E3-A3A2-4DBE-B925-BAC26732CCBE}" srcOrd="2" destOrd="0" parTransId="{9E23622A-A259-4022-89C4-622CB2BB2D53}" sibTransId="{68DAF3B1-9E57-4336-81C5-590FDB0561CE}"/>
    <dgm:cxn modelId="{BB579DBF-5326-4031-9D7B-69561E5B25DA}" type="presOf" srcId="{C3D9F11C-62FA-4AE5-A86F-F71CBD4F332E}" destId="{9BB3E296-E50A-4D4F-8F4C-352A6A52AB71}" srcOrd="0" destOrd="0" presId="urn:microsoft.com/office/officeart/2005/8/layout/vList2"/>
    <dgm:cxn modelId="{F956D7C2-FFA6-4843-8F66-F60C1874761F}" srcId="{CAAE6A05-134E-4AB8-8C44-16D11FEA5976}" destId="{A418BF05-3532-47F8-B054-78D832461E9C}" srcOrd="0" destOrd="0" parTransId="{CBABB073-24DE-4ADB-976F-C57FE7ABFF39}" sibTransId="{86E52F8A-492E-4406-8206-9033BD43D076}"/>
    <dgm:cxn modelId="{3DE638CC-E8C2-4C51-89A5-C0A5963F6923}" type="presOf" srcId="{76D087E3-A3A2-4DBE-B925-BAC26732CCBE}" destId="{82837523-7B8F-4130-BFD5-E90C69D9B7ED}" srcOrd="0" destOrd="0" presId="urn:microsoft.com/office/officeart/2005/8/layout/vList2"/>
    <dgm:cxn modelId="{61EBAA6A-DEA0-4C3A-A651-0F7E5F0B4E6D}" type="presParOf" srcId="{B9C6BCEC-40B8-48DC-9AA7-983922C3EF59}" destId="{3D96D6A4-B1A6-4603-B35C-61901D6C76CE}" srcOrd="0" destOrd="0" presId="urn:microsoft.com/office/officeart/2005/8/layout/vList2"/>
    <dgm:cxn modelId="{9B380597-DE5D-41BA-BDDE-4FBA4AE052AD}" type="presParOf" srcId="{B9C6BCEC-40B8-48DC-9AA7-983922C3EF59}" destId="{779929F0-5EE7-4BEC-A915-02F0E914F53C}" srcOrd="1" destOrd="0" presId="urn:microsoft.com/office/officeart/2005/8/layout/vList2"/>
    <dgm:cxn modelId="{17E102EA-5C76-44CB-9751-FC71BC9A6E90}" type="presParOf" srcId="{B9C6BCEC-40B8-48DC-9AA7-983922C3EF59}" destId="{B021889A-64D4-495B-8052-D6BCF8E19676}" srcOrd="2" destOrd="0" presId="urn:microsoft.com/office/officeart/2005/8/layout/vList2"/>
    <dgm:cxn modelId="{D10405C5-60E2-4AC5-90D2-FEE44E9E1271}" type="presParOf" srcId="{B9C6BCEC-40B8-48DC-9AA7-983922C3EF59}" destId="{B1406C01-91AB-407F-975E-898D9CFE5578}" srcOrd="3" destOrd="0" presId="urn:microsoft.com/office/officeart/2005/8/layout/vList2"/>
    <dgm:cxn modelId="{EB11D412-C0F6-4679-ADAF-EA0F429DF762}" type="presParOf" srcId="{B9C6BCEC-40B8-48DC-9AA7-983922C3EF59}" destId="{82837523-7B8F-4130-BFD5-E90C69D9B7ED}" srcOrd="4" destOrd="0" presId="urn:microsoft.com/office/officeart/2005/8/layout/vList2"/>
    <dgm:cxn modelId="{392CF8FE-796C-4A19-AC2B-33E7EF89D214}" type="presParOf" srcId="{B9C6BCEC-40B8-48DC-9AA7-983922C3EF59}" destId="{E1E116AD-5B7B-49A3-83F4-9BD1D4D87AE3}" srcOrd="5" destOrd="0" presId="urn:microsoft.com/office/officeart/2005/8/layout/vList2"/>
    <dgm:cxn modelId="{E8A3ABB9-2AFF-432F-8234-D65EDFC240DD}" type="presParOf" srcId="{B9C6BCEC-40B8-48DC-9AA7-983922C3EF59}" destId="{FFD435F9-9477-4241-A236-51637D34E39D}" srcOrd="6" destOrd="0" presId="urn:microsoft.com/office/officeart/2005/8/layout/vList2"/>
    <dgm:cxn modelId="{8D4D2A7A-6010-41A3-9C8C-ADBDB6077ACD}" type="presParOf" srcId="{B9C6BCEC-40B8-48DC-9AA7-983922C3EF59}" destId="{3B89E19B-B285-45CE-8A28-8118F9250097}" srcOrd="7" destOrd="0" presId="urn:microsoft.com/office/officeart/2005/8/layout/vList2"/>
    <dgm:cxn modelId="{1D999CD8-EE1A-403E-9AE5-FFD6B3F99744}" type="presParOf" srcId="{B9C6BCEC-40B8-48DC-9AA7-983922C3EF59}" destId="{DB6998A8-7FC7-4527-A204-848324E8B571}" srcOrd="8" destOrd="0" presId="urn:microsoft.com/office/officeart/2005/8/layout/vList2"/>
    <dgm:cxn modelId="{E308AFFC-7224-4F0A-AEF1-BF5DA24701BF}" type="presParOf" srcId="{B9C6BCEC-40B8-48DC-9AA7-983922C3EF59}" destId="{7EDA003D-BC39-4500-A775-7B9399EB1940}" srcOrd="9" destOrd="0" presId="urn:microsoft.com/office/officeart/2005/8/layout/vList2"/>
    <dgm:cxn modelId="{16AB4556-BCA6-4D95-A4C9-1F1821C16411}" type="presParOf" srcId="{B9C6BCEC-40B8-48DC-9AA7-983922C3EF59}" destId="{5D7AE218-3477-4C0B-82B2-8DE60F8E4348}" srcOrd="10" destOrd="0" presId="urn:microsoft.com/office/officeart/2005/8/layout/vList2"/>
    <dgm:cxn modelId="{CD3DE62E-F6D1-4E9B-ADCF-178D52D2445C}" type="presParOf" srcId="{B9C6BCEC-40B8-48DC-9AA7-983922C3EF59}" destId="{3C9CCCB8-019E-49C3-B813-F67908973774}" srcOrd="11" destOrd="0" presId="urn:microsoft.com/office/officeart/2005/8/layout/vList2"/>
    <dgm:cxn modelId="{60328193-AEF7-464B-9CF8-6BBB9A2D51AD}" type="presParOf" srcId="{B9C6BCEC-40B8-48DC-9AA7-983922C3EF59}" destId="{F6034FBC-AFE7-4AFB-ABBD-E4CA5C95CEFF}" srcOrd="12" destOrd="0" presId="urn:microsoft.com/office/officeart/2005/8/layout/vList2"/>
    <dgm:cxn modelId="{FE275F1C-2484-4E6E-A2ED-CC72A691571B}" type="presParOf" srcId="{B9C6BCEC-40B8-48DC-9AA7-983922C3EF59}" destId="{557B3767-AD37-4876-8849-14881D883522}" srcOrd="13" destOrd="0" presId="urn:microsoft.com/office/officeart/2005/8/layout/vList2"/>
    <dgm:cxn modelId="{D3A18215-16E7-43FA-8A83-933A84D0DC15}" type="presParOf" srcId="{B9C6BCEC-40B8-48DC-9AA7-983922C3EF59}" destId="{9BB3E296-E50A-4D4F-8F4C-352A6A52AB71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AAE6A05-134E-4AB8-8C44-16D11FEA5976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A418BF05-3532-47F8-B054-78D832461E9C}">
      <dgm:prSet custT="1"/>
      <dgm:spPr/>
      <dgm:t>
        <a:bodyPr/>
        <a:lstStyle/>
        <a:p>
          <a:r>
            <a:rPr lang="en-US" sz="1200">
              <a:latin typeface="Average" panose="020B0604020202020204" charset="0"/>
            </a:rPr>
            <a:t>They’re not here in good faith</a:t>
          </a:r>
        </a:p>
      </dgm:t>
    </dgm:pt>
    <dgm:pt modelId="{CBABB073-24DE-4ADB-976F-C57FE7ABFF39}" type="parTrans" cxnId="{F956D7C2-FFA6-4843-8F66-F60C1874761F}">
      <dgm:prSet/>
      <dgm:spPr/>
      <dgm:t>
        <a:bodyPr/>
        <a:lstStyle/>
        <a:p>
          <a:endParaRPr lang="en-US" sz="1200">
            <a:latin typeface="Average" panose="020B0604020202020204" charset="0"/>
          </a:endParaRPr>
        </a:p>
      </dgm:t>
    </dgm:pt>
    <dgm:pt modelId="{86E52F8A-492E-4406-8206-9033BD43D076}" type="sibTrans" cxnId="{F956D7C2-FFA6-4843-8F66-F60C1874761F}">
      <dgm:prSet/>
      <dgm:spPr/>
      <dgm:t>
        <a:bodyPr/>
        <a:lstStyle/>
        <a:p>
          <a:endParaRPr lang="en-US" sz="1200">
            <a:latin typeface="Average" panose="020B0604020202020204" charset="0"/>
          </a:endParaRPr>
        </a:p>
      </dgm:t>
    </dgm:pt>
    <dgm:pt modelId="{ACB5B8DB-771C-4176-95EB-9E3492FF104A}">
      <dgm:prSet custT="1"/>
      <dgm:spPr/>
      <dgm:t>
        <a:bodyPr/>
        <a:lstStyle/>
        <a:p>
          <a:r>
            <a:rPr lang="en-US" sz="1200">
              <a:latin typeface="Average" panose="020B0604020202020204" charset="0"/>
            </a:rPr>
            <a:t>That’s higher than their pre-mediation demand</a:t>
          </a:r>
        </a:p>
      </dgm:t>
    </dgm:pt>
    <dgm:pt modelId="{156E7F09-2851-434E-B4D6-61E19A83FAE7}" type="parTrans" cxnId="{0E198E69-8CFE-4761-BCBA-8F79E0ACA461}">
      <dgm:prSet/>
      <dgm:spPr/>
      <dgm:t>
        <a:bodyPr/>
        <a:lstStyle/>
        <a:p>
          <a:endParaRPr lang="en-US" sz="1200">
            <a:latin typeface="Average" panose="020B0604020202020204" charset="0"/>
          </a:endParaRPr>
        </a:p>
      </dgm:t>
    </dgm:pt>
    <dgm:pt modelId="{7FF9BD08-D05D-4D5F-BFB0-9451DFFE3BA1}" type="sibTrans" cxnId="{0E198E69-8CFE-4761-BCBA-8F79E0ACA461}">
      <dgm:prSet/>
      <dgm:spPr/>
      <dgm:t>
        <a:bodyPr/>
        <a:lstStyle/>
        <a:p>
          <a:endParaRPr lang="en-US" sz="1200">
            <a:latin typeface="Average" panose="020B0604020202020204" charset="0"/>
          </a:endParaRPr>
        </a:p>
      </dgm:t>
    </dgm:pt>
    <dgm:pt modelId="{F25E16F7-C085-48AD-9252-DF98D940A425}">
      <dgm:prSet custT="1"/>
      <dgm:spPr/>
      <dgm:t>
        <a:bodyPr/>
        <a:lstStyle/>
        <a:p>
          <a:r>
            <a:rPr lang="en-US" sz="1200" dirty="0">
              <a:latin typeface="Average" panose="020B0604020202020204" charset="0"/>
            </a:rPr>
            <a:t>That’s lower than their pre-mediation offer</a:t>
          </a:r>
        </a:p>
      </dgm:t>
    </dgm:pt>
    <dgm:pt modelId="{41E4CE1A-0EBF-4A5E-910F-7535DFC72CD0}" type="parTrans" cxnId="{8BD68F35-26FE-4B02-8136-1EAE1968A38E}">
      <dgm:prSet/>
      <dgm:spPr/>
      <dgm:t>
        <a:bodyPr/>
        <a:lstStyle/>
        <a:p>
          <a:endParaRPr lang="en-US" sz="1200">
            <a:latin typeface="Average" panose="020B0604020202020204" charset="0"/>
          </a:endParaRPr>
        </a:p>
      </dgm:t>
    </dgm:pt>
    <dgm:pt modelId="{9544C812-40B4-4C4F-851C-A24A524F5594}" type="sibTrans" cxnId="{8BD68F35-26FE-4B02-8136-1EAE1968A38E}">
      <dgm:prSet/>
      <dgm:spPr/>
      <dgm:t>
        <a:bodyPr/>
        <a:lstStyle/>
        <a:p>
          <a:endParaRPr lang="en-US" sz="1200">
            <a:latin typeface="Average" panose="020B0604020202020204" charset="0"/>
          </a:endParaRPr>
        </a:p>
      </dgm:t>
    </dgm:pt>
    <dgm:pt modelId="{BE494F69-390A-48D9-A647-C9CE55B54035}">
      <dgm:prSet custT="1"/>
      <dgm:spPr/>
      <dgm:t>
        <a:bodyPr/>
        <a:lstStyle/>
        <a:p>
          <a:r>
            <a:rPr lang="en-US" sz="1200">
              <a:latin typeface="Average" panose="020B0604020202020204" charset="0"/>
            </a:rPr>
            <a:t>We’ve come down $30,000 and they have only gone up $1,500</a:t>
          </a:r>
        </a:p>
      </dgm:t>
    </dgm:pt>
    <dgm:pt modelId="{D8645A19-2071-4967-BFA7-4C088F6AB78E}" type="parTrans" cxnId="{4793901F-0406-4F70-B4CB-8CA2418E0A90}">
      <dgm:prSet/>
      <dgm:spPr/>
      <dgm:t>
        <a:bodyPr/>
        <a:lstStyle/>
        <a:p>
          <a:endParaRPr lang="en-US" sz="1200">
            <a:latin typeface="Average" panose="020B0604020202020204" charset="0"/>
          </a:endParaRPr>
        </a:p>
      </dgm:t>
    </dgm:pt>
    <dgm:pt modelId="{7D4C43E6-E2B9-4048-AB7B-CC88D223B424}" type="sibTrans" cxnId="{4793901F-0406-4F70-B4CB-8CA2418E0A90}">
      <dgm:prSet/>
      <dgm:spPr/>
      <dgm:t>
        <a:bodyPr/>
        <a:lstStyle/>
        <a:p>
          <a:endParaRPr lang="en-US" sz="1200">
            <a:latin typeface="Average" panose="020B0604020202020204" charset="0"/>
          </a:endParaRPr>
        </a:p>
      </dgm:t>
    </dgm:pt>
    <dgm:pt modelId="{CBA22C71-C5E9-4710-ADEE-38E24DE06180}">
      <dgm:prSet custT="1"/>
      <dgm:spPr/>
      <dgm:t>
        <a:bodyPr/>
        <a:lstStyle/>
        <a:p>
          <a:r>
            <a:rPr lang="en-US" sz="1200">
              <a:latin typeface="Average" panose="020B0604020202020204" charset="0"/>
            </a:rPr>
            <a:t>We’ve doubled our offer (from $2,500 to $5,000), and they’ve only come down 10%</a:t>
          </a:r>
        </a:p>
      </dgm:t>
    </dgm:pt>
    <dgm:pt modelId="{C85E6E0C-86BF-4C1A-83FD-B7DCD3EC8A79}" type="parTrans" cxnId="{9FA43EE6-BF9E-4E29-8A17-97B6F84CFDC1}">
      <dgm:prSet/>
      <dgm:spPr/>
      <dgm:t>
        <a:bodyPr/>
        <a:lstStyle/>
        <a:p>
          <a:endParaRPr lang="en-US" sz="1200">
            <a:latin typeface="Average" panose="020B0604020202020204" charset="0"/>
          </a:endParaRPr>
        </a:p>
      </dgm:t>
    </dgm:pt>
    <dgm:pt modelId="{C32F4A79-CA25-491F-8DCD-A30ABB32AD4C}" type="sibTrans" cxnId="{9FA43EE6-BF9E-4E29-8A17-97B6F84CFDC1}">
      <dgm:prSet/>
      <dgm:spPr/>
      <dgm:t>
        <a:bodyPr/>
        <a:lstStyle/>
        <a:p>
          <a:endParaRPr lang="en-US" sz="1200">
            <a:latin typeface="Average" panose="020B0604020202020204" charset="0"/>
          </a:endParaRPr>
        </a:p>
      </dgm:t>
    </dgm:pt>
    <dgm:pt modelId="{BFCB764A-FFE6-4C75-9296-3C0BCE111976}">
      <dgm:prSet custT="1"/>
      <dgm:spPr/>
      <dgm:t>
        <a:bodyPr/>
        <a:lstStyle/>
        <a:p>
          <a:r>
            <a:rPr lang="en-US" sz="1200">
              <a:latin typeface="Average" panose="020B0604020202020204" charset="0"/>
            </a:rPr>
            <a:t>We don’t want to waste your time</a:t>
          </a:r>
        </a:p>
      </dgm:t>
    </dgm:pt>
    <dgm:pt modelId="{8C984C24-6498-4009-9D85-111760E47871}" type="parTrans" cxnId="{436C6C3E-33CD-4A28-B01B-9EA8E29F246B}">
      <dgm:prSet/>
      <dgm:spPr/>
      <dgm:t>
        <a:bodyPr/>
        <a:lstStyle/>
        <a:p>
          <a:endParaRPr lang="en-US" sz="1200">
            <a:latin typeface="Average" panose="020B0604020202020204" charset="0"/>
          </a:endParaRPr>
        </a:p>
      </dgm:t>
    </dgm:pt>
    <dgm:pt modelId="{11AF3647-A88E-466E-8E98-EEAA1D6BA2E9}" type="sibTrans" cxnId="{436C6C3E-33CD-4A28-B01B-9EA8E29F246B}">
      <dgm:prSet/>
      <dgm:spPr/>
      <dgm:t>
        <a:bodyPr/>
        <a:lstStyle/>
        <a:p>
          <a:endParaRPr lang="en-US" sz="1200">
            <a:latin typeface="Average" panose="020B0604020202020204" charset="0"/>
          </a:endParaRPr>
        </a:p>
      </dgm:t>
    </dgm:pt>
    <dgm:pt modelId="{D315B58F-F587-45D2-8FBE-B449AC7298F6}">
      <dgm:prSet custT="1"/>
      <dgm:spPr/>
      <dgm:t>
        <a:bodyPr/>
        <a:lstStyle/>
        <a:p>
          <a:r>
            <a:rPr lang="en-US" sz="1200" dirty="0">
              <a:latin typeface="Average" panose="020B0604020202020204" charset="0"/>
            </a:rPr>
            <a:t>"The time spent on any item of the agenda will be in inverse proportion to the sum [of money] involved.” Parkinson’s Law of Triviality</a:t>
          </a:r>
        </a:p>
      </dgm:t>
    </dgm:pt>
    <dgm:pt modelId="{66C74CDA-7920-460E-9654-E59EA78B8DFE}" type="parTrans" cxnId="{C3162873-7A41-4FAA-8C6C-A0835DBF7F55}">
      <dgm:prSet/>
      <dgm:spPr/>
      <dgm:t>
        <a:bodyPr/>
        <a:lstStyle/>
        <a:p>
          <a:endParaRPr lang="en-US" sz="1200">
            <a:latin typeface="Average" panose="020B0604020202020204" charset="0"/>
          </a:endParaRPr>
        </a:p>
      </dgm:t>
    </dgm:pt>
    <dgm:pt modelId="{2F9EEC4D-97D5-4182-BE63-BE6B7D551E1C}" type="sibTrans" cxnId="{C3162873-7A41-4FAA-8C6C-A0835DBF7F55}">
      <dgm:prSet/>
      <dgm:spPr/>
      <dgm:t>
        <a:bodyPr/>
        <a:lstStyle/>
        <a:p>
          <a:endParaRPr lang="en-US" sz="1200">
            <a:latin typeface="Average" panose="020B0604020202020204" charset="0"/>
          </a:endParaRPr>
        </a:p>
      </dgm:t>
    </dgm:pt>
    <dgm:pt modelId="{B4874646-748A-477B-A08E-EE006B45B996}">
      <dgm:prSet custT="1"/>
      <dgm:spPr/>
      <dgm:t>
        <a:bodyPr/>
        <a:lstStyle/>
        <a:p>
          <a:r>
            <a:rPr lang="en-US" sz="1200">
              <a:latin typeface="Average" panose="020B0604020202020204" charset="0"/>
            </a:rPr>
            <a:t>Work towards your target</a:t>
          </a:r>
        </a:p>
      </dgm:t>
    </dgm:pt>
    <dgm:pt modelId="{E0487273-53D9-48C0-AB07-D7F56D3871C7}" type="parTrans" cxnId="{FCF96E55-F0A8-44F0-968D-D555E5676CBE}">
      <dgm:prSet/>
      <dgm:spPr/>
      <dgm:t>
        <a:bodyPr/>
        <a:lstStyle/>
        <a:p>
          <a:endParaRPr lang="en-US" sz="1200">
            <a:latin typeface="Average" panose="020B0604020202020204" charset="0"/>
          </a:endParaRPr>
        </a:p>
      </dgm:t>
    </dgm:pt>
    <dgm:pt modelId="{C7D76426-DDBD-4925-92B4-914DB11EB424}" type="sibTrans" cxnId="{FCF96E55-F0A8-44F0-968D-D555E5676CBE}">
      <dgm:prSet/>
      <dgm:spPr/>
      <dgm:t>
        <a:bodyPr/>
        <a:lstStyle/>
        <a:p>
          <a:endParaRPr lang="en-US" sz="1200">
            <a:latin typeface="Average" panose="020B0604020202020204" charset="0"/>
          </a:endParaRPr>
        </a:p>
      </dgm:t>
    </dgm:pt>
    <dgm:pt modelId="{B9C6BCEC-40B8-48DC-9AA7-983922C3EF59}" type="pres">
      <dgm:prSet presAssocID="{CAAE6A05-134E-4AB8-8C44-16D11FEA5976}" presName="linear" presStyleCnt="0">
        <dgm:presLayoutVars>
          <dgm:animLvl val="lvl"/>
          <dgm:resizeHandles val="exact"/>
        </dgm:presLayoutVars>
      </dgm:prSet>
      <dgm:spPr/>
    </dgm:pt>
    <dgm:pt modelId="{3D96D6A4-B1A6-4603-B35C-61901D6C76CE}" type="pres">
      <dgm:prSet presAssocID="{A418BF05-3532-47F8-B054-78D832461E9C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779929F0-5EE7-4BEC-A915-02F0E914F53C}" type="pres">
      <dgm:prSet presAssocID="{86E52F8A-492E-4406-8206-9033BD43D076}" presName="spacer" presStyleCnt="0"/>
      <dgm:spPr/>
    </dgm:pt>
    <dgm:pt modelId="{5BDED056-7A6C-4B7C-9EBF-B116D32247AA}" type="pres">
      <dgm:prSet presAssocID="{ACB5B8DB-771C-4176-95EB-9E3492FF104A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9DE6C436-A2E0-49E9-9033-5D69E3DC405D}" type="pres">
      <dgm:prSet presAssocID="{7FF9BD08-D05D-4D5F-BFB0-9451DFFE3BA1}" presName="spacer" presStyleCnt="0"/>
      <dgm:spPr/>
    </dgm:pt>
    <dgm:pt modelId="{41058DE0-5D50-4D3A-B8E4-1718A06CCFE4}" type="pres">
      <dgm:prSet presAssocID="{F25E16F7-C085-48AD-9252-DF98D940A425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28116AEC-B3D1-4C5E-8F71-326D1FD92952}" type="pres">
      <dgm:prSet presAssocID="{9544C812-40B4-4C4F-851C-A24A524F5594}" presName="spacer" presStyleCnt="0"/>
      <dgm:spPr/>
    </dgm:pt>
    <dgm:pt modelId="{4EE8FA12-553C-4A90-BCBE-9B0417CF6206}" type="pres">
      <dgm:prSet presAssocID="{BE494F69-390A-48D9-A647-C9CE55B54035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0A707003-2C3A-491B-B7FF-D706F6635143}" type="pres">
      <dgm:prSet presAssocID="{7D4C43E6-E2B9-4048-AB7B-CC88D223B424}" presName="spacer" presStyleCnt="0"/>
      <dgm:spPr/>
    </dgm:pt>
    <dgm:pt modelId="{5F314826-99F1-4B65-9DB7-F7698DEC8361}" type="pres">
      <dgm:prSet presAssocID="{CBA22C71-C5E9-4710-ADEE-38E24DE06180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924F4001-7E68-4643-9E09-A562DB0BAD3E}" type="pres">
      <dgm:prSet presAssocID="{C32F4A79-CA25-491F-8DCD-A30ABB32AD4C}" presName="spacer" presStyleCnt="0"/>
      <dgm:spPr/>
    </dgm:pt>
    <dgm:pt modelId="{7D93AC71-1128-48F1-B63F-484524157106}" type="pres">
      <dgm:prSet presAssocID="{BFCB764A-FFE6-4C75-9296-3C0BCE111976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BAA46E29-8115-41E2-9149-94CCCE43EFF2}" type="pres">
      <dgm:prSet presAssocID="{11AF3647-A88E-466E-8E98-EEAA1D6BA2E9}" presName="spacer" presStyleCnt="0"/>
      <dgm:spPr/>
    </dgm:pt>
    <dgm:pt modelId="{233390DC-B360-4BA9-9BF2-794460959103}" type="pres">
      <dgm:prSet presAssocID="{D315B58F-F587-45D2-8FBE-B449AC7298F6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E6C3FAA9-4917-4CD9-9EDA-B4BADDF1C59C}" type="pres">
      <dgm:prSet presAssocID="{2F9EEC4D-97D5-4182-BE63-BE6B7D551E1C}" presName="spacer" presStyleCnt="0"/>
      <dgm:spPr/>
    </dgm:pt>
    <dgm:pt modelId="{3BCE27AD-E33D-4048-A7C6-D089FA34116E}" type="pres">
      <dgm:prSet presAssocID="{B4874646-748A-477B-A08E-EE006B45B996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4C134E1D-460E-4413-879E-D8BA3E002DFB}" type="presOf" srcId="{BE494F69-390A-48D9-A647-C9CE55B54035}" destId="{4EE8FA12-553C-4A90-BCBE-9B0417CF6206}" srcOrd="0" destOrd="0" presId="urn:microsoft.com/office/officeart/2005/8/layout/vList2"/>
    <dgm:cxn modelId="{4793901F-0406-4F70-B4CB-8CA2418E0A90}" srcId="{CAAE6A05-134E-4AB8-8C44-16D11FEA5976}" destId="{BE494F69-390A-48D9-A647-C9CE55B54035}" srcOrd="3" destOrd="0" parTransId="{D8645A19-2071-4967-BFA7-4C088F6AB78E}" sibTransId="{7D4C43E6-E2B9-4048-AB7B-CC88D223B424}"/>
    <dgm:cxn modelId="{5EF8C025-0780-44E6-A849-06AC057B7080}" type="presOf" srcId="{F25E16F7-C085-48AD-9252-DF98D940A425}" destId="{41058DE0-5D50-4D3A-B8E4-1718A06CCFE4}" srcOrd="0" destOrd="0" presId="urn:microsoft.com/office/officeart/2005/8/layout/vList2"/>
    <dgm:cxn modelId="{8BD68F35-26FE-4B02-8136-1EAE1968A38E}" srcId="{CAAE6A05-134E-4AB8-8C44-16D11FEA5976}" destId="{F25E16F7-C085-48AD-9252-DF98D940A425}" srcOrd="2" destOrd="0" parTransId="{41E4CE1A-0EBF-4A5E-910F-7535DFC72CD0}" sibTransId="{9544C812-40B4-4C4F-851C-A24A524F5594}"/>
    <dgm:cxn modelId="{436C6C3E-33CD-4A28-B01B-9EA8E29F246B}" srcId="{CAAE6A05-134E-4AB8-8C44-16D11FEA5976}" destId="{BFCB764A-FFE6-4C75-9296-3C0BCE111976}" srcOrd="5" destOrd="0" parTransId="{8C984C24-6498-4009-9D85-111760E47871}" sibTransId="{11AF3647-A88E-466E-8E98-EEAA1D6BA2E9}"/>
    <dgm:cxn modelId="{68EF3F3F-576C-4A44-82E5-01EDE863881F}" type="presOf" srcId="{CAAE6A05-134E-4AB8-8C44-16D11FEA5976}" destId="{B9C6BCEC-40B8-48DC-9AA7-983922C3EF59}" srcOrd="0" destOrd="0" presId="urn:microsoft.com/office/officeart/2005/8/layout/vList2"/>
    <dgm:cxn modelId="{0E198E69-8CFE-4761-BCBA-8F79E0ACA461}" srcId="{CAAE6A05-134E-4AB8-8C44-16D11FEA5976}" destId="{ACB5B8DB-771C-4176-95EB-9E3492FF104A}" srcOrd="1" destOrd="0" parTransId="{156E7F09-2851-434E-B4D6-61E19A83FAE7}" sibTransId="{7FF9BD08-D05D-4D5F-BFB0-9451DFFE3BA1}"/>
    <dgm:cxn modelId="{95CBC34B-473F-44BA-A129-8D23495A82B0}" type="presOf" srcId="{ACB5B8DB-771C-4176-95EB-9E3492FF104A}" destId="{5BDED056-7A6C-4B7C-9EBF-B116D32247AA}" srcOrd="0" destOrd="0" presId="urn:microsoft.com/office/officeart/2005/8/layout/vList2"/>
    <dgm:cxn modelId="{2DBDB26F-B805-4B89-B0D2-45852B5BDE95}" type="presOf" srcId="{CBA22C71-C5E9-4710-ADEE-38E24DE06180}" destId="{5F314826-99F1-4B65-9DB7-F7698DEC8361}" srcOrd="0" destOrd="0" presId="urn:microsoft.com/office/officeart/2005/8/layout/vList2"/>
    <dgm:cxn modelId="{C3162873-7A41-4FAA-8C6C-A0835DBF7F55}" srcId="{CAAE6A05-134E-4AB8-8C44-16D11FEA5976}" destId="{D315B58F-F587-45D2-8FBE-B449AC7298F6}" srcOrd="6" destOrd="0" parTransId="{66C74CDA-7920-460E-9654-E59EA78B8DFE}" sibTransId="{2F9EEC4D-97D5-4182-BE63-BE6B7D551E1C}"/>
    <dgm:cxn modelId="{FCF96E55-F0A8-44F0-968D-D555E5676CBE}" srcId="{CAAE6A05-134E-4AB8-8C44-16D11FEA5976}" destId="{B4874646-748A-477B-A08E-EE006B45B996}" srcOrd="7" destOrd="0" parTransId="{E0487273-53D9-48C0-AB07-D7F56D3871C7}" sibTransId="{C7D76426-DDBD-4925-92B4-914DB11EB424}"/>
    <dgm:cxn modelId="{BDEF3C8A-0233-4613-9D57-065A6357AFC3}" type="presOf" srcId="{D315B58F-F587-45D2-8FBE-B449AC7298F6}" destId="{233390DC-B360-4BA9-9BF2-794460959103}" srcOrd="0" destOrd="0" presId="urn:microsoft.com/office/officeart/2005/8/layout/vList2"/>
    <dgm:cxn modelId="{5D295A99-BBFA-4594-A457-0A48C6C9FAD9}" type="presOf" srcId="{A418BF05-3532-47F8-B054-78D832461E9C}" destId="{3D96D6A4-B1A6-4603-B35C-61901D6C76CE}" srcOrd="0" destOrd="0" presId="urn:microsoft.com/office/officeart/2005/8/layout/vList2"/>
    <dgm:cxn modelId="{F956D7C2-FFA6-4843-8F66-F60C1874761F}" srcId="{CAAE6A05-134E-4AB8-8C44-16D11FEA5976}" destId="{A418BF05-3532-47F8-B054-78D832461E9C}" srcOrd="0" destOrd="0" parTransId="{CBABB073-24DE-4ADB-976F-C57FE7ABFF39}" sibTransId="{86E52F8A-492E-4406-8206-9033BD43D076}"/>
    <dgm:cxn modelId="{523466D7-9E7E-4FC2-9FDB-7A5829BE1D5B}" type="presOf" srcId="{B4874646-748A-477B-A08E-EE006B45B996}" destId="{3BCE27AD-E33D-4048-A7C6-D089FA34116E}" srcOrd="0" destOrd="0" presId="urn:microsoft.com/office/officeart/2005/8/layout/vList2"/>
    <dgm:cxn modelId="{9FA43EE6-BF9E-4E29-8A17-97B6F84CFDC1}" srcId="{CAAE6A05-134E-4AB8-8C44-16D11FEA5976}" destId="{CBA22C71-C5E9-4710-ADEE-38E24DE06180}" srcOrd="4" destOrd="0" parTransId="{C85E6E0C-86BF-4C1A-83FD-B7DCD3EC8A79}" sibTransId="{C32F4A79-CA25-491F-8DCD-A30ABB32AD4C}"/>
    <dgm:cxn modelId="{05968EEB-38FD-403D-9554-161113A03EB5}" type="presOf" srcId="{BFCB764A-FFE6-4C75-9296-3C0BCE111976}" destId="{7D93AC71-1128-48F1-B63F-484524157106}" srcOrd="0" destOrd="0" presId="urn:microsoft.com/office/officeart/2005/8/layout/vList2"/>
    <dgm:cxn modelId="{61EBAA6A-DEA0-4C3A-A651-0F7E5F0B4E6D}" type="presParOf" srcId="{B9C6BCEC-40B8-48DC-9AA7-983922C3EF59}" destId="{3D96D6A4-B1A6-4603-B35C-61901D6C76CE}" srcOrd="0" destOrd="0" presId="urn:microsoft.com/office/officeart/2005/8/layout/vList2"/>
    <dgm:cxn modelId="{9B380597-DE5D-41BA-BDDE-4FBA4AE052AD}" type="presParOf" srcId="{B9C6BCEC-40B8-48DC-9AA7-983922C3EF59}" destId="{779929F0-5EE7-4BEC-A915-02F0E914F53C}" srcOrd="1" destOrd="0" presId="urn:microsoft.com/office/officeart/2005/8/layout/vList2"/>
    <dgm:cxn modelId="{82117E09-1CBB-486E-8BDB-E2490EED56AF}" type="presParOf" srcId="{B9C6BCEC-40B8-48DC-9AA7-983922C3EF59}" destId="{5BDED056-7A6C-4B7C-9EBF-B116D32247AA}" srcOrd="2" destOrd="0" presId="urn:microsoft.com/office/officeart/2005/8/layout/vList2"/>
    <dgm:cxn modelId="{B9BC211C-5282-4E44-83AF-003769EE4FAE}" type="presParOf" srcId="{B9C6BCEC-40B8-48DC-9AA7-983922C3EF59}" destId="{9DE6C436-A2E0-49E9-9033-5D69E3DC405D}" srcOrd="3" destOrd="0" presId="urn:microsoft.com/office/officeart/2005/8/layout/vList2"/>
    <dgm:cxn modelId="{B9F207B6-95FF-48FD-9884-E1EBC8FF4247}" type="presParOf" srcId="{B9C6BCEC-40B8-48DC-9AA7-983922C3EF59}" destId="{41058DE0-5D50-4D3A-B8E4-1718A06CCFE4}" srcOrd="4" destOrd="0" presId="urn:microsoft.com/office/officeart/2005/8/layout/vList2"/>
    <dgm:cxn modelId="{75173262-1AD1-4059-9545-77F24B893589}" type="presParOf" srcId="{B9C6BCEC-40B8-48DC-9AA7-983922C3EF59}" destId="{28116AEC-B3D1-4C5E-8F71-326D1FD92952}" srcOrd="5" destOrd="0" presId="urn:microsoft.com/office/officeart/2005/8/layout/vList2"/>
    <dgm:cxn modelId="{0FBD1FE0-C224-4073-84E5-AC30DABC150E}" type="presParOf" srcId="{B9C6BCEC-40B8-48DC-9AA7-983922C3EF59}" destId="{4EE8FA12-553C-4A90-BCBE-9B0417CF6206}" srcOrd="6" destOrd="0" presId="urn:microsoft.com/office/officeart/2005/8/layout/vList2"/>
    <dgm:cxn modelId="{97D827D1-C4ED-47A8-8D50-9ACA7C293338}" type="presParOf" srcId="{B9C6BCEC-40B8-48DC-9AA7-983922C3EF59}" destId="{0A707003-2C3A-491B-B7FF-D706F6635143}" srcOrd="7" destOrd="0" presId="urn:microsoft.com/office/officeart/2005/8/layout/vList2"/>
    <dgm:cxn modelId="{68DC1FBD-180F-4566-93EE-7DAB1988781D}" type="presParOf" srcId="{B9C6BCEC-40B8-48DC-9AA7-983922C3EF59}" destId="{5F314826-99F1-4B65-9DB7-F7698DEC8361}" srcOrd="8" destOrd="0" presId="urn:microsoft.com/office/officeart/2005/8/layout/vList2"/>
    <dgm:cxn modelId="{A80A829C-508B-442A-9DD1-34914FA0BB6E}" type="presParOf" srcId="{B9C6BCEC-40B8-48DC-9AA7-983922C3EF59}" destId="{924F4001-7E68-4643-9E09-A562DB0BAD3E}" srcOrd="9" destOrd="0" presId="urn:microsoft.com/office/officeart/2005/8/layout/vList2"/>
    <dgm:cxn modelId="{7F82F9D0-8692-45AF-BE0D-D914DDDCEB78}" type="presParOf" srcId="{B9C6BCEC-40B8-48DC-9AA7-983922C3EF59}" destId="{7D93AC71-1128-48F1-B63F-484524157106}" srcOrd="10" destOrd="0" presId="urn:microsoft.com/office/officeart/2005/8/layout/vList2"/>
    <dgm:cxn modelId="{E165CDD3-8F31-4968-9E3D-7504663F9963}" type="presParOf" srcId="{B9C6BCEC-40B8-48DC-9AA7-983922C3EF59}" destId="{BAA46E29-8115-41E2-9149-94CCCE43EFF2}" srcOrd="11" destOrd="0" presId="urn:microsoft.com/office/officeart/2005/8/layout/vList2"/>
    <dgm:cxn modelId="{3FDC3BAA-D066-40C8-8D2B-2EE8D26FDB25}" type="presParOf" srcId="{B9C6BCEC-40B8-48DC-9AA7-983922C3EF59}" destId="{233390DC-B360-4BA9-9BF2-794460959103}" srcOrd="12" destOrd="0" presId="urn:microsoft.com/office/officeart/2005/8/layout/vList2"/>
    <dgm:cxn modelId="{7503952D-8234-47D0-A172-82E3F195AB9D}" type="presParOf" srcId="{B9C6BCEC-40B8-48DC-9AA7-983922C3EF59}" destId="{E6C3FAA9-4917-4CD9-9EDA-B4BADDF1C59C}" srcOrd="13" destOrd="0" presId="urn:microsoft.com/office/officeart/2005/8/layout/vList2"/>
    <dgm:cxn modelId="{93C0AE75-20E8-4C3C-A8E7-E82D6B8CA8F4}" type="presParOf" srcId="{B9C6BCEC-40B8-48DC-9AA7-983922C3EF59}" destId="{3BCE27AD-E33D-4048-A7C6-D089FA34116E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60673D1-C24A-4BA0-BA5B-BE3138FA7BBA}" type="doc">
      <dgm:prSet loTypeId="urn:microsoft.com/office/officeart/2018/2/layout/IconVerticalSolidList" loCatId="icon" qsTypeId="urn:microsoft.com/office/officeart/2005/8/quickstyle/3d2" qsCatId="3D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CB958972-1F51-4B73-ACA0-A8A3F620CA9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>
              <a:latin typeface="Average" panose="020B0604020202020204" charset="0"/>
            </a:rPr>
            <a:t>Plaintiff</a:t>
          </a:r>
        </a:p>
      </dgm:t>
    </dgm:pt>
    <dgm:pt modelId="{DF5C5071-00EE-441D-93D2-22D8B80DA440}" type="parTrans" cxnId="{30B5C2B5-AAB5-4926-B401-E2D247A234BC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4AF8A41A-8754-4C7F-A9AF-5F6BBC384787}" type="sibTrans" cxnId="{30B5C2B5-AAB5-4926-B401-E2D247A234BC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ACCEB409-90A4-4836-A962-5A5D84B72B0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>
              <a:latin typeface="Average" panose="020B0604020202020204" charset="0"/>
            </a:rPr>
            <a:t>Counsel</a:t>
          </a:r>
        </a:p>
      </dgm:t>
    </dgm:pt>
    <dgm:pt modelId="{066923FF-97CA-4050-9512-81B94BE19FAD}" type="parTrans" cxnId="{87E137BF-ADF9-41D3-96DF-D3F63C093E34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E9166503-F8E1-4E83-91B0-276924C08DC7}" type="sibTrans" cxnId="{87E137BF-ADF9-41D3-96DF-D3F63C093E34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F7E9A25A-9422-434C-B554-14E27C9A5E4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>
              <a:latin typeface="Average" panose="020B0604020202020204" charset="0"/>
            </a:rPr>
            <a:t>Costs/Liens</a:t>
          </a:r>
        </a:p>
      </dgm:t>
    </dgm:pt>
    <dgm:pt modelId="{E4C34BDF-77D4-4F22-BF67-964336AFA018}" type="parTrans" cxnId="{BE76BAB0-D543-4B8B-BA19-28134FCB2055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0E5EEBD7-28C2-4A3B-8867-E8C6CE5BECAC}" type="sibTrans" cxnId="{BE76BAB0-D543-4B8B-BA19-28134FCB2055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707EF299-EE7E-4EA7-85CD-A3A8D1C8F8F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Average" panose="020B0604020202020204" charset="0"/>
            </a:rPr>
            <a:t>Defendant: If you’re going to settle, you’ve got to pay money to these 3 constituencies</a:t>
          </a:r>
        </a:p>
      </dgm:t>
    </dgm:pt>
    <dgm:pt modelId="{9DD8DBF1-91DF-4559-9357-0AE5B0A3ABDD}" type="parTrans" cxnId="{C2017D9B-7AB0-49B9-83B9-088598455F55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CB1DC134-6329-45DE-A36E-A0707504E0CF}" type="sibTrans" cxnId="{C2017D9B-7AB0-49B9-83B9-088598455F55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B9A36C33-42E6-40F3-A3D5-C8B9172B256B}" type="pres">
      <dgm:prSet presAssocID="{E60673D1-C24A-4BA0-BA5B-BE3138FA7BBA}" presName="root" presStyleCnt="0">
        <dgm:presLayoutVars>
          <dgm:dir/>
          <dgm:resizeHandles val="exact"/>
        </dgm:presLayoutVars>
      </dgm:prSet>
      <dgm:spPr/>
    </dgm:pt>
    <dgm:pt modelId="{C5DF5BAC-7652-47BD-A3FE-EFA3721335CA}" type="pres">
      <dgm:prSet presAssocID="{CB958972-1F51-4B73-ACA0-A8A3F620CA9D}" presName="compNode" presStyleCnt="0"/>
      <dgm:spPr/>
    </dgm:pt>
    <dgm:pt modelId="{4F18D722-A4A7-496A-9D7D-B542D3907753}" type="pres">
      <dgm:prSet presAssocID="{CB958972-1F51-4B73-ACA0-A8A3F620CA9D}" presName="bgRect" presStyleLbl="bgShp" presStyleIdx="0" presStyleCnt="4"/>
      <dgm:spPr>
        <a:solidFill>
          <a:schemeClr val="accent1">
            <a:lumMod val="75000"/>
          </a:schemeClr>
        </a:solidFill>
      </dgm:spPr>
    </dgm:pt>
    <dgm:pt modelId="{9EBF3A9A-BB69-445B-AAE1-0AEB28A13B22}" type="pres">
      <dgm:prSet presAssocID="{CB958972-1F51-4B73-ACA0-A8A3F620CA9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B31BA543-DE7B-4BD5-916F-9FE6B1931808}" type="pres">
      <dgm:prSet presAssocID="{CB958972-1F51-4B73-ACA0-A8A3F620CA9D}" presName="spaceRect" presStyleCnt="0"/>
      <dgm:spPr/>
    </dgm:pt>
    <dgm:pt modelId="{D0505E31-9C6C-43D6-84F6-34F2D30ECD00}" type="pres">
      <dgm:prSet presAssocID="{CB958972-1F51-4B73-ACA0-A8A3F620CA9D}" presName="parTx" presStyleLbl="revTx" presStyleIdx="0" presStyleCnt="4">
        <dgm:presLayoutVars>
          <dgm:chMax val="0"/>
          <dgm:chPref val="0"/>
        </dgm:presLayoutVars>
      </dgm:prSet>
      <dgm:spPr/>
    </dgm:pt>
    <dgm:pt modelId="{1ADDEC10-965D-4C0B-AD14-10C2C005B34C}" type="pres">
      <dgm:prSet presAssocID="{4AF8A41A-8754-4C7F-A9AF-5F6BBC384787}" presName="sibTrans" presStyleCnt="0"/>
      <dgm:spPr/>
    </dgm:pt>
    <dgm:pt modelId="{7B682834-5E58-4E39-AA94-A0277294EC5A}" type="pres">
      <dgm:prSet presAssocID="{ACCEB409-90A4-4836-A962-5A5D84B72B09}" presName="compNode" presStyleCnt="0"/>
      <dgm:spPr/>
    </dgm:pt>
    <dgm:pt modelId="{051EBE5D-63F6-47E6-8518-0916B11F0EA3}" type="pres">
      <dgm:prSet presAssocID="{ACCEB409-90A4-4836-A962-5A5D84B72B09}" presName="bgRect" presStyleLbl="bgShp" presStyleIdx="1" presStyleCnt="4"/>
      <dgm:spPr>
        <a:solidFill>
          <a:schemeClr val="accent1">
            <a:lumMod val="75000"/>
          </a:schemeClr>
        </a:solidFill>
      </dgm:spPr>
    </dgm:pt>
    <dgm:pt modelId="{AF957C13-1CCC-4EB8-9C19-7183659B9E60}" type="pres">
      <dgm:prSet presAssocID="{ACCEB409-90A4-4836-A962-5A5D84B72B0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5B8C4218-9B8D-4ADB-86E1-5293A682CA9A}" type="pres">
      <dgm:prSet presAssocID="{ACCEB409-90A4-4836-A962-5A5D84B72B09}" presName="spaceRect" presStyleCnt="0"/>
      <dgm:spPr/>
    </dgm:pt>
    <dgm:pt modelId="{BE70C0E9-8C73-4D37-82A4-BE0E34859891}" type="pres">
      <dgm:prSet presAssocID="{ACCEB409-90A4-4836-A962-5A5D84B72B09}" presName="parTx" presStyleLbl="revTx" presStyleIdx="1" presStyleCnt="4">
        <dgm:presLayoutVars>
          <dgm:chMax val="0"/>
          <dgm:chPref val="0"/>
        </dgm:presLayoutVars>
      </dgm:prSet>
      <dgm:spPr/>
    </dgm:pt>
    <dgm:pt modelId="{B00313C3-6B50-4676-8A7D-C3303E67EDEE}" type="pres">
      <dgm:prSet presAssocID="{E9166503-F8E1-4E83-91B0-276924C08DC7}" presName="sibTrans" presStyleCnt="0"/>
      <dgm:spPr/>
    </dgm:pt>
    <dgm:pt modelId="{0AEE6D4B-9F14-4FAE-B3DE-52C8D5FC075B}" type="pres">
      <dgm:prSet presAssocID="{F7E9A25A-9422-434C-B554-14E27C9A5E40}" presName="compNode" presStyleCnt="0"/>
      <dgm:spPr/>
    </dgm:pt>
    <dgm:pt modelId="{1EA1A5FC-CBD8-4B31-AEF6-B0EF624C5A37}" type="pres">
      <dgm:prSet presAssocID="{F7E9A25A-9422-434C-B554-14E27C9A5E40}" presName="bgRect" presStyleLbl="bgShp" presStyleIdx="2" presStyleCnt="4"/>
      <dgm:spPr>
        <a:solidFill>
          <a:schemeClr val="accent1">
            <a:lumMod val="75000"/>
          </a:schemeClr>
        </a:solidFill>
      </dgm:spPr>
    </dgm:pt>
    <dgm:pt modelId="{6C4E0348-48B7-4979-9F17-952DD8625BD1}" type="pres">
      <dgm:prSet presAssocID="{F7E9A25A-9422-434C-B554-14E27C9A5E4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k Check"/>
        </a:ext>
      </dgm:extLst>
    </dgm:pt>
    <dgm:pt modelId="{9C0E0ABA-DC5B-46A2-A408-DD137DA10920}" type="pres">
      <dgm:prSet presAssocID="{F7E9A25A-9422-434C-B554-14E27C9A5E40}" presName="spaceRect" presStyleCnt="0"/>
      <dgm:spPr/>
    </dgm:pt>
    <dgm:pt modelId="{1F16FE97-15AA-41B4-991F-56A748095BA7}" type="pres">
      <dgm:prSet presAssocID="{F7E9A25A-9422-434C-B554-14E27C9A5E40}" presName="parTx" presStyleLbl="revTx" presStyleIdx="2" presStyleCnt="4">
        <dgm:presLayoutVars>
          <dgm:chMax val="0"/>
          <dgm:chPref val="0"/>
        </dgm:presLayoutVars>
      </dgm:prSet>
      <dgm:spPr/>
    </dgm:pt>
    <dgm:pt modelId="{15B1D1F3-16CD-4B70-BF1E-C01ACA9DFA1C}" type="pres">
      <dgm:prSet presAssocID="{0E5EEBD7-28C2-4A3B-8867-E8C6CE5BECAC}" presName="sibTrans" presStyleCnt="0"/>
      <dgm:spPr/>
    </dgm:pt>
    <dgm:pt modelId="{4E012289-1B7F-4C8B-A558-E923BAC4331F}" type="pres">
      <dgm:prSet presAssocID="{707EF299-EE7E-4EA7-85CD-A3A8D1C8F8F8}" presName="compNode" presStyleCnt="0"/>
      <dgm:spPr/>
    </dgm:pt>
    <dgm:pt modelId="{5ADB1A2E-F124-4C25-81E5-4385258D72B6}" type="pres">
      <dgm:prSet presAssocID="{707EF299-EE7E-4EA7-85CD-A3A8D1C8F8F8}" presName="bgRect" presStyleLbl="bgShp" presStyleIdx="3" presStyleCnt="4" custScaleY="158339"/>
      <dgm:spPr>
        <a:solidFill>
          <a:schemeClr val="tx2">
            <a:lumMod val="50000"/>
          </a:schemeClr>
        </a:solidFill>
      </dgm:spPr>
    </dgm:pt>
    <dgm:pt modelId="{A7D162F3-9B67-492A-85A4-A367C3C2FCDF}" type="pres">
      <dgm:prSet presAssocID="{707EF299-EE7E-4EA7-85CD-A3A8D1C8F8F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DFD4AA98-3C9C-43C1-8935-0B9DDA47FD25}" type="pres">
      <dgm:prSet presAssocID="{707EF299-EE7E-4EA7-85CD-A3A8D1C8F8F8}" presName="spaceRect" presStyleCnt="0"/>
      <dgm:spPr/>
    </dgm:pt>
    <dgm:pt modelId="{C9B6AA1C-8411-4EBF-8B1F-1C5376787F92}" type="pres">
      <dgm:prSet presAssocID="{707EF299-EE7E-4EA7-85CD-A3A8D1C8F8F8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34480A05-D651-4F10-96B9-A8CCF65EE397}" type="presOf" srcId="{CB958972-1F51-4B73-ACA0-A8A3F620CA9D}" destId="{D0505E31-9C6C-43D6-84F6-34F2D30ECD00}" srcOrd="0" destOrd="0" presId="urn:microsoft.com/office/officeart/2018/2/layout/IconVerticalSolidList"/>
    <dgm:cxn modelId="{80B0D617-AFDF-4A8B-ABC5-674098B69C99}" type="presOf" srcId="{ACCEB409-90A4-4836-A962-5A5D84B72B09}" destId="{BE70C0E9-8C73-4D37-82A4-BE0E34859891}" srcOrd="0" destOrd="0" presId="urn:microsoft.com/office/officeart/2018/2/layout/IconVerticalSolidList"/>
    <dgm:cxn modelId="{1EC91B21-CA8A-4486-9323-7288BC6F0220}" type="presOf" srcId="{F7E9A25A-9422-434C-B554-14E27C9A5E40}" destId="{1F16FE97-15AA-41B4-991F-56A748095BA7}" srcOrd="0" destOrd="0" presId="urn:microsoft.com/office/officeart/2018/2/layout/IconVerticalSolidList"/>
    <dgm:cxn modelId="{C2017D9B-7AB0-49B9-83B9-088598455F55}" srcId="{E60673D1-C24A-4BA0-BA5B-BE3138FA7BBA}" destId="{707EF299-EE7E-4EA7-85CD-A3A8D1C8F8F8}" srcOrd="3" destOrd="0" parTransId="{9DD8DBF1-91DF-4559-9357-0AE5B0A3ABDD}" sibTransId="{CB1DC134-6329-45DE-A36E-A0707504E0CF}"/>
    <dgm:cxn modelId="{BE76BAB0-D543-4B8B-BA19-28134FCB2055}" srcId="{E60673D1-C24A-4BA0-BA5B-BE3138FA7BBA}" destId="{F7E9A25A-9422-434C-B554-14E27C9A5E40}" srcOrd="2" destOrd="0" parTransId="{E4C34BDF-77D4-4F22-BF67-964336AFA018}" sibTransId="{0E5EEBD7-28C2-4A3B-8867-E8C6CE5BECAC}"/>
    <dgm:cxn modelId="{30B5C2B5-AAB5-4926-B401-E2D247A234BC}" srcId="{E60673D1-C24A-4BA0-BA5B-BE3138FA7BBA}" destId="{CB958972-1F51-4B73-ACA0-A8A3F620CA9D}" srcOrd="0" destOrd="0" parTransId="{DF5C5071-00EE-441D-93D2-22D8B80DA440}" sibTransId="{4AF8A41A-8754-4C7F-A9AF-5F6BBC384787}"/>
    <dgm:cxn modelId="{87E137BF-ADF9-41D3-96DF-D3F63C093E34}" srcId="{E60673D1-C24A-4BA0-BA5B-BE3138FA7BBA}" destId="{ACCEB409-90A4-4836-A962-5A5D84B72B09}" srcOrd="1" destOrd="0" parTransId="{066923FF-97CA-4050-9512-81B94BE19FAD}" sibTransId="{E9166503-F8E1-4E83-91B0-276924C08DC7}"/>
    <dgm:cxn modelId="{E3A3FEC7-8DD5-4E5F-B03E-CE3140EF7727}" type="presOf" srcId="{E60673D1-C24A-4BA0-BA5B-BE3138FA7BBA}" destId="{B9A36C33-42E6-40F3-A3D5-C8B9172B256B}" srcOrd="0" destOrd="0" presId="urn:microsoft.com/office/officeart/2018/2/layout/IconVerticalSolidList"/>
    <dgm:cxn modelId="{77FC3FF6-8055-4141-B79D-6BECF85AE98F}" type="presOf" srcId="{707EF299-EE7E-4EA7-85CD-A3A8D1C8F8F8}" destId="{C9B6AA1C-8411-4EBF-8B1F-1C5376787F92}" srcOrd="0" destOrd="0" presId="urn:microsoft.com/office/officeart/2018/2/layout/IconVerticalSolidList"/>
    <dgm:cxn modelId="{CDBDC097-4BF9-4F7C-B193-EBE82FDC4B02}" type="presParOf" srcId="{B9A36C33-42E6-40F3-A3D5-C8B9172B256B}" destId="{C5DF5BAC-7652-47BD-A3FE-EFA3721335CA}" srcOrd="0" destOrd="0" presId="urn:microsoft.com/office/officeart/2018/2/layout/IconVerticalSolidList"/>
    <dgm:cxn modelId="{CC4189D0-1B96-4DCA-94D0-B8C17653CF62}" type="presParOf" srcId="{C5DF5BAC-7652-47BD-A3FE-EFA3721335CA}" destId="{4F18D722-A4A7-496A-9D7D-B542D3907753}" srcOrd="0" destOrd="0" presId="urn:microsoft.com/office/officeart/2018/2/layout/IconVerticalSolidList"/>
    <dgm:cxn modelId="{8ED80867-F767-42C4-8D0D-2668BBE5CDB0}" type="presParOf" srcId="{C5DF5BAC-7652-47BD-A3FE-EFA3721335CA}" destId="{9EBF3A9A-BB69-445B-AAE1-0AEB28A13B22}" srcOrd="1" destOrd="0" presId="urn:microsoft.com/office/officeart/2018/2/layout/IconVerticalSolidList"/>
    <dgm:cxn modelId="{F262AB9D-E8DB-4EE9-B373-C15D45F5C968}" type="presParOf" srcId="{C5DF5BAC-7652-47BD-A3FE-EFA3721335CA}" destId="{B31BA543-DE7B-4BD5-916F-9FE6B1931808}" srcOrd="2" destOrd="0" presId="urn:microsoft.com/office/officeart/2018/2/layout/IconVerticalSolidList"/>
    <dgm:cxn modelId="{92AC1C6D-26D5-4E50-8BD5-7E44D8D68379}" type="presParOf" srcId="{C5DF5BAC-7652-47BD-A3FE-EFA3721335CA}" destId="{D0505E31-9C6C-43D6-84F6-34F2D30ECD00}" srcOrd="3" destOrd="0" presId="urn:microsoft.com/office/officeart/2018/2/layout/IconVerticalSolidList"/>
    <dgm:cxn modelId="{98CEA308-249B-43F7-B4DB-DA21AC0D72E9}" type="presParOf" srcId="{B9A36C33-42E6-40F3-A3D5-C8B9172B256B}" destId="{1ADDEC10-965D-4C0B-AD14-10C2C005B34C}" srcOrd="1" destOrd="0" presId="urn:microsoft.com/office/officeart/2018/2/layout/IconVerticalSolidList"/>
    <dgm:cxn modelId="{A451DF2F-75B7-4C53-A7F5-30EFD8DA2DB7}" type="presParOf" srcId="{B9A36C33-42E6-40F3-A3D5-C8B9172B256B}" destId="{7B682834-5E58-4E39-AA94-A0277294EC5A}" srcOrd="2" destOrd="0" presId="urn:microsoft.com/office/officeart/2018/2/layout/IconVerticalSolidList"/>
    <dgm:cxn modelId="{9EA37234-F028-4D48-AD8D-552A14DC5D53}" type="presParOf" srcId="{7B682834-5E58-4E39-AA94-A0277294EC5A}" destId="{051EBE5D-63F6-47E6-8518-0916B11F0EA3}" srcOrd="0" destOrd="0" presId="urn:microsoft.com/office/officeart/2018/2/layout/IconVerticalSolidList"/>
    <dgm:cxn modelId="{B4E0E62C-FEC0-433A-8F39-15FEDE39DCFC}" type="presParOf" srcId="{7B682834-5E58-4E39-AA94-A0277294EC5A}" destId="{AF957C13-1CCC-4EB8-9C19-7183659B9E60}" srcOrd="1" destOrd="0" presId="urn:microsoft.com/office/officeart/2018/2/layout/IconVerticalSolidList"/>
    <dgm:cxn modelId="{A6C2FC41-1ECE-4121-B003-50E124450003}" type="presParOf" srcId="{7B682834-5E58-4E39-AA94-A0277294EC5A}" destId="{5B8C4218-9B8D-4ADB-86E1-5293A682CA9A}" srcOrd="2" destOrd="0" presId="urn:microsoft.com/office/officeart/2018/2/layout/IconVerticalSolidList"/>
    <dgm:cxn modelId="{A2025179-B3EF-46F3-89E6-AD252F4D9159}" type="presParOf" srcId="{7B682834-5E58-4E39-AA94-A0277294EC5A}" destId="{BE70C0E9-8C73-4D37-82A4-BE0E34859891}" srcOrd="3" destOrd="0" presId="urn:microsoft.com/office/officeart/2018/2/layout/IconVerticalSolidList"/>
    <dgm:cxn modelId="{1FAB83A3-FE9D-41BA-8C45-A213C665E081}" type="presParOf" srcId="{B9A36C33-42E6-40F3-A3D5-C8B9172B256B}" destId="{B00313C3-6B50-4676-8A7D-C3303E67EDEE}" srcOrd="3" destOrd="0" presId="urn:microsoft.com/office/officeart/2018/2/layout/IconVerticalSolidList"/>
    <dgm:cxn modelId="{5B218A37-ACEE-42BE-A871-8A384A2A1845}" type="presParOf" srcId="{B9A36C33-42E6-40F3-A3D5-C8B9172B256B}" destId="{0AEE6D4B-9F14-4FAE-B3DE-52C8D5FC075B}" srcOrd="4" destOrd="0" presId="urn:microsoft.com/office/officeart/2018/2/layout/IconVerticalSolidList"/>
    <dgm:cxn modelId="{A3DF6921-AB56-47AB-BA2C-5A51EB6B585D}" type="presParOf" srcId="{0AEE6D4B-9F14-4FAE-B3DE-52C8D5FC075B}" destId="{1EA1A5FC-CBD8-4B31-AEF6-B0EF624C5A37}" srcOrd="0" destOrd="0" presId="urn:microsoft.com/office/officeart/2018/2/layout/IconVerticalSolidList"/>
    <dgm:cxn modelId="{FF8E880E-B8B1-4DC1-A4C8-498AC4ADA218}" type="presParOf" srcId="{0AEE6D4B-9F14-4FAE-B3DE-52C8D5FC075B}" destId="{6C4E0348-48B7-4979-9F17-952DD8625BD1}" srcOrd="1" destOrd="0" presId="urn:microsoft.com/office/officeart/2018/2/layout/IconVerticalSolidList"/>
    <dgm:cxn modelId="{A93FF160-23A8-41C3-8B64-B6A8BA4F2CB0}" type="presParOf" srcId="{0AEE6D4B-9F14-4FAE-B3DE-52C8D5FC075B}" destId="{9C0E0ABA-DC5B-46A2-A408-DD137DA10920}" srcOrd="2" destOrd="0" presId="urn:microsoft.com/office/officeart/2018/2/layout/IconVerticalSolidList"/>
    <dgm:cxn modelId="{DB8FE6EA-6787-4130-A741-A2BDCB9D6F34}" type="presParOf" srcId="{0AEE6D4B-9F14-4FAE-B3DE-52C8D5FC075B}" destId="{1F16FE97-15AA-41B4-991F-56A748095BA7}" srcOrd="3" destOrd="0" presId="urn:microsoft.com/office/officeart/2018/2/layout/IconVerticalSolidList"/>
    <dgm:cxn modelId="{FAE0A7AA-CCF2-40E7-BD69-F7D6D405AF1C}" type="presParOf" srcId="{B9A36C33-42E6-40F3-A3D5-C8B9172B256B}" destId="{15B1D1F3-16CD-4B70-BF1E-C01ACA9DFA1C}" srcOrd="5" destOrd="0" presId="urn:microsoft.com/office/officeart/2018/2/layout/IconVerticalSolidList"/>
    <dgm:cxn modelId="{2B0A4F98-5F57-41AA-8D8C-BCE249FB1B83}" type="presParOf" srcId="{B9A36C33-42E6-40F3-A3D5-C8B9172B256B}" destId="{4E012289-1B7F-4C8B-A558-E923BAC4331F}" srcOrd="6" destOrd="0" presId="urn:microsoft.com/office/officeart/2018/2/layout/IconVerticalSolidList"/>
    <dgm:cxn modelId="{B63259C9-94C8-454B-9509-1445C3D38B30}" type="presParOf" srcId="{4E012289-1B7F-4C8B-A558-E923BAC4331F}" destId="{5ADB1A2E-F124-4C25-81E5-4385258D72B6}" srcOrd="0" destOrd="0" presId="urn:microsoft.com/office/officeart/2018/2/layout/IconVerticalSolidList"/>
    <dgm:cxn modelId="{410C6673-0B93-4008-A883-7B2826411901}" type="presParOf" srcId="{4E012289-1B7F-4C8B-A558-E923BAC4331F}" destId="{A7D162F3-9B67-492A-85A4-A367C3C2FCDF}" srcOrd="1" destOrd="0" presId="urn:microsoft.com/office/officeart/2018/2/layout/IconVerticalSolidList"/>
    <dgm:cxn modelId="{B410B1C2-3FEA-4F07-B234-C664F5783138}" type="presParOf" srcId="{4E012289-1B7F-4C8B-A558-E923BAC4331F}" destId="{DFD4AA98-3C9C-43C1-8935-0B9DDA47FD25}" srcOrd="2" destOrd="0" presId="urn:microsoft.com/office/officeart/2018/2/layout/IconVerticalSolidList"/>
    <dgm:cxn modelId="{7651F98E-2580-450A-BFAE-CBE4D57C6697}" type="presParOf" srcId="{4E012289-1B7F-4C8B-A558-E923BAC4331F}" destId="{C9B6AA1C-8411-4EBF-8B1F-1C5376787F9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8FCD4B6-D8B9-4139-9D32-BC04FA9AB718}" type="doc">
      <dgm:prSet loTypeId="urn:microsoft.com/office/officeart/2005/8/layout/vList2" loCatId="list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0268B113-158C-4C9D-84D2-7F2B17FDCD05}">
      <dgm:prSet/>
      <dgm:spPr/>
      <dgm:t>
        <a:bodyPr/>
        <a:lstStyle/>
        <a:p>
          <a:r>
            <a:rPr lang="en-US" i="0">
              <a:latin typeface="Average" panose="020B0604020202020204" charset="0"/>
            </a:rPr>
            <a:t>Bottom Lines &amp; Top Lines</a:t>
          </a:r>
          <a:endParaRPr lang="en-US">
            <a:latin typeface="Average" panose="020B0604020202020204" charset="0"/>
          </a:endParaRPr>
        </a:p>
      </dgm:t>
    </dgm:pt>
    <dgm:pt modelId="{E50099FF-9085-4B6A-88A2-C86B115CAEBA}" type="parTrans" cxnId="{D398ADBE-F6D9-4704-8997-7949DC72199E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9C330C80-9C0E-466F-9B6F-9AAC69247549}" type="sibTrans" cxnId="{D398ADBE-F6D9-4704-8997-7949DC72199E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FFCF4728-C39C-413C-A990-A2175C928795}">
      <dgm:prSet/>
      <dgm:spPr/>
      <dgm:t>
        <a:bodyPr/>
        <a:lstStyle/>
        <a:p>
          <a:r>
            <a:rPr lang="en-US">
              <a:latin typeface="Average" panose="020B0604020202020204" charset="0"/>
            </a:rPr>
            <a:t>Money (Cash) Talks – Bag of Money</a:t>
          </a:r>
        </a:p>
      </dgm:t>
    </dgm:pt>
    <dgm:pt modelId="{D3C2BF75-3FE9-49B1-97F7-710261EC3631}" type="parTrans" cxnId="{6580DD31-7445-422C-89EC-34BE80A8ABF0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71247D5C-8A30-4733-8282-3881C89D8EDF}" type="sibTrans" cxnId="{6580DD31-7445-422C-89EC-34BE80A8ABF0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D01E7231-F664-410A-97C6-1144F4473563}">
      <dgm:prSet/>
      <dgm:spPr/>
      <dgm:t>
        <a:bodyPr/>
        <a:lstStyle/>
        <a:p>
          <a:r>
            <a:rPr lang="en-US">
              <a:latin typeface="Average" panose="020B0604020202020204" charset="0"/>
            </a:rPr>
            <a:t>No Good Deed Goes Unpunished</a:t>
          </a:r>
        </a:p>
      </dgm:t>
    </dgm:pt>
    <dgm:pt modelId="{F6D67200-0BDB-481E-A313-A66327BE0AE4}" type="parTrans" cxnId="{508E0DEA-93EB-45EB-A1A0-B438B1F34254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0ADB64D6-4E57-4CB4-8ECA-C169DFD42851}" type="sibTrans" cxnId="{508E0DEA-93EB-45EB-A1A0-B438B1F34254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F47CC627-DAAF-4BA7-AFBC-FDD8F23E49A0}">
      <dgm:prSet/>
      <dgm:spPr/>
      <dgm:t>
        <a:bodyPr/>
        <a:lstStyle/>
        <a:p>
          <a:r>
            <a:rPr lang="en-US">
              <a:latin typeface="Average" panose="020B0604020202020204" charset="0"/>
            </a:rPr>
            <a:t>The “dance” –The Process Works</a:t>
          </a:r>
        </a:p>
      </dgm:t>
    </dgm:pt>
    <dgm:pt modelId="{C15A2C18-A59F-4DDF-8AF8-2C7C2851626F}" type="parTrans" cxnId="{15FC92AD-7295-42E8-BF2F-2428584C0374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EA4E58FC-DE2A-4C3A-A94B-187C44EA4E7D}" type="sibTrans" cxnId="{15FC92AD-7295-42E8-BF2F-2428584C0374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5A2BC633-C345-4643-B798-B09231BE4387}">
      <dgm:prSet/>
      <dgm:spPr/>
      <dgm:t>
        <a:bodyPr/>
        <a:lstStyle/>
        <a:p>
          <a:r>
            <a:rPr lang="en-US" dirty="0">
              <a:latin typeface="Average" panose="020B0604020202020204" charset="0"/>
            </a:rPr>
            <a:t>Settlement Agreements</a:t>
          </a:r>
        </a:p>
      </dgm:t>
    </dgm:pt>
    <dgm:pt modelId="{623943D0-434F-4C11-B8A3-EF88248F08B2}" type="parTrans" cxnId="{307AA990-A404-4A4D-B638-6AD327BCD41B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90AA73F7-26CB-4F9B-B42E-8D2BB37B6379}" type="sibTrans" cxnId="{307AA990-A404-4A4D-B638-6AD327BCD41B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189F9585-73DE-47C0-9847-F4E5B2784584}">
      <dgm:prSet/>
      <dgm:spPr/>
      <dgm:t>
        <a:bodyPr/>
        <a:lstStyle/>
        <a:p>
          <a:pPr>
            <a:buChar char="•"/>
          </a:pPr>
          <a:r>
            <a:rPr lang="en-US" baseline="0" dirty="0">
              <a:latin typeface="Average" panose="020B0604020202020204" charset="0"/>
              <a:cs typeface="Calibri"/>
            </a:rPr>
            <a:t>Releases</a:t>
          </a:r>
          <a:r>
            <a:rPr lang="en-US" spc="-27" baseline="0" dirty="0">
              <a:latin typeface="Average" panose="020B0604020202020204" charset="0"/>
              <a:cs typeface="Calibri"/>
            </a:rPr>
            <a:t> </a:t>
          </a:r>
          <a:r>
            <a:rPr lang="en-US" baseline="0" dirty="0">
              <a:latin typeface="Average" panose="020B0604020202020204" charset="0"/>
              <a:cs typeface="Calibri"/>
            </a:rPr>
            <a:t>–</a:t>
          </a:r>
          <a:r>
            <a:rPr lang="en-US" spc="-27" baseline="0" dirty="0">
              <a:latin typeface="Average" panose="020B0604020202020204" charset="0"/>
              <a:cs typeface="Calibri"/>
            </a:rPr>
            <a:t> </a:t>
          </a:r>
          <a:r>
            <a:rPr lang="en-US" spc="-13" baseline="0" dirty="0">
              <a:latin typeface="Average" panose="020B0604020202020204" charset="0"/>
              <a:cs typeface="Calibri"/>
            </a:rPr>
            <a:t>Mutual?</a:t>
          </a:r>
          <a:endParaRPr lang="en-US" baseline="0" dirty="0">
            <a:latin typeface="Average" panose="020B0604020202020204" charset="0"/>
          </a:endParaRPr>
        </a:p>
      </dgm:t>
    </dgm:pt>
    <dgm:pt modelId="{9B06A9F4-440A-4B45-B280-77F268CDD436}" type="parTrans" cxnId="{4058C72A-57B9-4D1B-ACBA-8A1E8849B091}">
      <dgm:prSet/>
      <dgm:spPr/>
      <dgm:t>
        <a:bodyPr/>
        <a:lstStyle/>
        <a:p>
          <a:endParaRPr lang="en-US"/>
        </a:p>
      </dgm:t>
    </dgm:pt>
    <dgm:pt modelId="{ECDDD49A-72D1-4C13-911E-895A23BE032F}" type="sibTrans" cxnId="{4058C72A-57B9-4D1B-ACBA-8A1E8849B091}">
      <dgm:prSet/>
      <dgm:spPr/>
      <dgm:t>
        <a:bodyPr/>
        <a:lstStyle/>
        <a:p>
          <a:endParaRPr lang="en-US"/>
        </a:p>
      </dgm:t>
    </dgm:pt>
    <dgm:pt modelId="{C4AC313A-3741-471B-8B3A-13D46342EA17}">
      <dgm:prSet/>
      <dgm:spPr/>
      <dgm:t>
        <a:bodyPr/>
        <a:lstStyle/>
        <a:p>
          <a:r>
            <a:rPr lang="en-US" baseline="0" dirty="0">
              <a:latin typeface="Average" panose="020B0604020202020204" charset="0"/>
              <a:cs typeface="Calibri"/>
            </a:rPr>
            <a:t>Confidentiality</a:t>
          </a:r>
          <a:r>
            <a:rPr lang="en-US" spc="-40" baseline="0" dirty="0">
              <a:latin typeface="Average" panose="020B0604020202020204" charset="0"/>
              <a:cs typeface="Calibri"/>
            </a:rPr>
            <a:t> </a:t>
          </a:r>
          <a:r>
            <a:rPr lang="en-US" baseline="0" dirty="0">
              <a:latin typeface="Average" panose="020B0604020202020204" charset="0"/>
              <a:cs typeface="Calibri"/>
            </a:rPr>
            <a:t>-</a:t>
          </a:r>
          <a:r>
            <a:rPr lang="en-US" spc="-33" baseline="0" dirty="0">
              <a:latin typeface="Average" panose="020B0604020202020204" charset="0"/>
              <a:cs typeface="Calibri"/>
            </a:rPr>
            <a:t> </a:t>
          </a:r>
          <a:r>
            <a:rPr lang="en-US" spc="-13" baseline="0" dirty="0">
              <a:latin typeface="Average" panose="020B0604020202020204" charset="0"/>
              <a:cs typeface="Calibri"/>
            </a:rPr>
            <a:t>Mutual?</a:t>
          </a:r>
          <a:endParaRPr lang="en-US" baseline="0" dirty="0">
            <a:latin typeface="Average" panose="020B0604020202020204" charset="0"/>
            <a:cs typeface="Calibri"/>
          </a:endParaRPr>
        </a:p>
      </dgm:t>
    </dgm:pt>
    <dgm:pt modelId="{C6B77AAF-9C5A-48A1-9299-7F2C17B42D0A}" type="parTrans" cxnId="{6DC56AD9-2E5C-42B5-A1B3-B016EDB59335}">
      <dgm:prSet/>
      <dgm:spPr/>
      <dgm:t>
        <a:bodyPr/>
        <a:lstStyle/>
        <a:p>
          <a:endParaRPr lang="en-US"/>
        </a:p>
      </dgm:t>
    </dgm:pt>
    <dgm:pt modelId="{78ACB8A8-6BA1-435C-86E5-1CEC3A536587}" type="sibTrans" cxnId="{6DC56AD9-2E5C-42B5-A1B3-B016EDB59335}">
      <dgm:prSet/>
      <dgm:spPr/>
      <dgm:t>
        <a:bodyPr/>
        <a:lstStyle/>
        <a:p>
          <a:endParaRPr lang="en-US"/>
        </a:p>
      </dgm:t>
    </dgm:pt>
    <dgm:pt modelId="{40CA13D1-3E13-4E79-AC60-E0481B3549F5}">
      <dgm:prSet/>
      <dgm:spPr/>
      <dgm:t>
        <a:bodyPr/>
        <a:lstStyle/>
        <a:p>
          <a:r>
            <a:rPr lang="en-US" spc="-13" baseline="0" dirty="0">
              <a:latin typeface="Average" panose="020B0604020202020204" charset="0"/>
              <a:cs typeface="Calibri"/>
            </a:rPr>
            <a:t>Non-Disparagement</a:t>
          </a:r>
          <a:r>
            <a:rPr lang="en-US" spc="40" baseline="0" dirty="0">
              <a:latin typeface="Average" panose="020B0604020202020204" charset="0"/>
              <a:cs typeface="Calibri"/>
            </a:rPr>
            <a:t> </a:t>
          </a:r>
          <a:r>
            <a:rPr lang="en-US" baseline="0" dirty="0">
              <a:latin typeface="Average" panose="020B0604020202020204" charset="0"/>
              <a:cs typeface="Calibri"/>
            </a:rPr>
            <a:t>-</a:t>
          </a:r>
          <a:r>
            <a:rPr lang="en-US" spc="53" baseline="0" dirty="0">
              <a:latin typeface="Average" panose="020B0604020202020204" charset="0"/>
              <a:cs typeface="Calibri"/>
            </a:rPr>
            <a:t> </a:t>
          </a:r>
          <a:r>
            <a:rPr lang="en-US" spc="-13" baseline="0" dirty="0">
              <a:latin typeface="Average" panose="020B0604020202020204" charset="0"/>
              <a:cs typeface="Calibri"/>
            </a:rPr>
            <a:t>Mutual?</a:t>
          </a:r>
          <a:endParaRPr lang="en-US" baseline="0" dirty="0">
            <a:latin typeface="Average" panose="020B0604020202020204" charset="0"/>
            <a:cs typeface="Calibri"/>
          </a:endParaRPr>
        </a:p>
      </dgm:t>
    </dgm:pt>
    <dgm:pt modelId="{6F9922A4-48E3-4412-87E2-A8765F5FDAE0}" type="parTrans" cxnId="{CCE0320F-71D5-4587-BAFF-A6DCFA1D7693}">
      <dgm:prSet/>
      <dgm:spPr/>
      <dgm:t>
        <a:bodyPr/>
        <a:lstStyle/>
        <a:p>
          <a:endParaRPr lang="en-US"/>
        </a:p>
      </dgm:t>
    </dgm:pt>
    <dgm:pt modelId="{F63C025B-C385-4C18-A7CB-F7EBB384FF68}" type="sibTrans" cxnId="{CCE0320F-71D5-4587-BAFF-A6DCFA1D7693}">
      <dgm:prSet/>
      <dgm:spPr/>
      <dgm:t>
        <a:bodyPr/>
        <a:lstStyle/>
        <a:p>
          <a:endParaRPr lang="en-US"/>
        </a:p>
      </dgm:t>
    </dgm:pt>
    <dgm:pt modelId="{0F18AF7B-7279-491A-9FC5-64D86C95A9C0}">
      <dgm:prSet/>
      <dgm:spPr/>
      <dgm:t>
        <a:bodyPr/>
        <a:lstStyle/>
        <a:p>
          <a:r>
            <a:rPr lang="en-US" spc="-33" baseline="0">
              <a:latin typeface="Average" panose="020B0604020202020204" charset="0"/>
              <a:cs typeface="Calibri"/>
            </a:rPr>
            <a:t>Tax</a:t>
          </a:r>
          <a:r>
            <a:rPr lang="en-US" spc="-53" baseline="0">
              <a:latin typeface="Average" panose="020B0604020202020204" charset="0"/>
              <a:cs typeface="Calibri"/>
            </a:rPr>
            <a:t> </a:t>
          </a:r>
          <a:r>
            <a:rPr lang="en-US" spc="-13" baseline="0">
              <a:latin typeface="Average" panose="020B0604020202020204" charset="0"/>
              <a:cs typeface="Calibri"/>
            </a:rPr>
            <a:t>Treatment</a:t>
          </a:r>
          <a:endParaRPr lang="en-US" baseline="0" dirty="0">
            <a:latin typeface="Average" panose="020B0604020202020204" charset="0"/>
            <a:cs typeface="Calibri"/>
          </a:endParaRPr>
        </a:p>
      </dgm:t>
    </dgm:pt>
    <dgm:pt modelId="{6F63BD6E-A52F-4ED6-B04F-6F3286802B51}" type="parTrans" cxnId="{380E86BB-F4C3-4E1A-8C69-BE9EE45953F5}">
      <dgm:prSet/>
      <dgm:spPr/>
      <dgm:t>
        <a:bodyPr/>
        <a:lstStyle/>
        <a:p>
          <a:endParaRPr lang="en-US"/>
        </a:p>
      </dgm:t>
    </dgm:pt>
    <dgm:pt modelId="{7A8D7AC8-2A3D-489D-B86B-CFBF86ACD4F5}" type="sibTrans" cxnId="{380E86BB-F4C3-4E1A-8C69-BE9EE45953F5}">
      <dgm:prSet/>
      <dgm:spPr/>
      <dgm:t>
        <a:bodyPr/>
        <a:lstStyle/>
        <a:p>
          <a:endParaRPr lang="en-US"/>
        </a:p>
      </dgm:t>
    </dgm:pt>
    <dgm:pt modelId="{5E3B7137-9A41-4DC5-9C68-F6C840019F43}">
      <dgm:prSet/>
      <dgm:spPr/>
      <dgm:t>
        <a:bodyPr/>
        <a:lstStyle/>
        <a:p>
          <a:r>
            <a:rPr lang="en-US" baseline="0" dirty="0">
              <a:latin typeface="Average" panose="020B0604020202020204" charset="0"/>
              <a:cs typeface="Calibri"/>
            </a:rPr>
            <a:t>Parties</a:t>
          </a:r>
          <a:r>
            <a:rPr lang="en-US" spc="-27" baseline="0" dirty="0">
              <a:latin typeface="Average" panose="020B0604020202020204" charset="0"/>
              <a:cs typeface="Calibri"/>
            </a:rPr>
            <a:t> </a:t>
          </a:r>
          <a:r>
            <a:rPr lang="en-US" baseline="0" dirty="0">
              <a:latin typeface="Average" panose="020B0604020202020204" charset="0"/>
              <a:cs typeface="Calibri"/>
            </a:rPr>
            <a:t>Bear</a:t>
          </a:r>
          <a:r>
            <a:rPr lang="en-US" spc="-27" baseline="0" dirty="0">
              <a:latin typeface="Average" panose="020B0604020202020204" charset="0"/>
              <a:cs typeface="Calibri"/>
            </a:rPr>
            <a:t> </a:t>
          </a:r>
          <a:r>
            <a:rPr lang="en-US" baseline="0" dirty="0">
              <a:latin typeface="Average" panose="020B0604020202020204" charset="0"/>
              <a:cs typeface="Calibri"/>
            </a:rPr>
            <a:t>Own</a:t>
          </a:r>
          <a:r>
            <a:rPr lang="en-US" spc="-20" baseline="0" dirty="0">
              <a:latin typeface="Average" panose="020B0604020202020204" charset="0"/>
              <a:cs typeface="Calibri"/>
            </a:rPr>
            <a:t> </a:t>
          </a:r>
          <a:r>
            <a:rPr lang="en-US" baseline="0" dirty="0">
              <a:latin typeface="Average" panose="020B0604020202020204" charset="0"/>
              <a:cs typeface="Calibri"/>
            </a:rPr>
            <a:t>Costs</a:t>
          </a:r>
          <a:r>
            <a:rPr lang="en-US" spc="-20" baseline="0" dirty="0">
              <a:latin typeface="Average" panose="020B0604020202020204" charset="0"/>
              <a:cs typeface="Calibri"/>
            </a:rPr>
            <a:t> </a:t>
          </a:r>
          <a:r>
            <a:rPr lang="en-US" baseline="0" dirty="0">
              <a:latin typeface="Average" panose="020B0604020202020204" charset="0"/>
              <a:cs typeface="Calibri"/>
            </a:rPr>
            <a:t>&amp;</a:t>
          </a:r>
          <a:r>
            <a:rPr lang="en-US" spc="-20" baseline="0" dirty="0">
              <a:latin typeface="Average" panose="020B0604020202020204" charset="0"/>
              <a:cs typeface="Calibri"/>
            </a:rPr>
            <a:t> </a:t>
          </a:r>
          <a:r>
            <a:rPr lang="en-US" spc="-27" baseline="0" dirty="0">
              <a:latin typeface="Average" panose="020B0604020202020204" charset="0"/>
              <a:cs typeface="Calibri"/>
            </a:rPr>
            <a:t>Fees</a:t>
          </a:r>
          <a:endParaRPr lang="en-US" baseline="0" dirty="0">
            <a:latin typeface="Average" panose="020B0604020202020204" charset="0"/>
            <a:cs typeface="Calibri"/>
          </a:endParaRPr>
        </a:p>
      </dgm:t>
    </dgm:pt>
    <dgm:pt modelId="{D16D00B2-388F-4071-BCE9-C33ABBB069E2}" type="parTrans" cxnId="{AD4FEA28-1C1A-48CD-BD88-B94004F05F38}">
      <dgm:prSet/>
      <dgm:spPr/>
      <dgm:t>
        <a:bodyPr/>
        <a:lstStyle/>
        <a:p>
          <a:endParaRPr lang="en-US"/>
        </a:p>
      </dgm:t>
    </dgm:pt>
    <dgm:pt modelId="{5E92DE2F-985E-4694-85FE-C1377D1FC0A0}" type="sibTrans" cxnId="{AD4FEA28-1C1A-48CD-BD88-B94004F05F38}">
      <dgm:prSet/>
      <dgm:spPr/>
      <dgm:t>
        <a:bodyPr/>
        <a:lstStyle/>
        <a:p>
          <a:endParaRPr lang="en-US"/>
        </a:p>
      </dgm:t>
    </dgm:pt>
    <dgm:pt modelId="{0B78F708-61ED-4D27-936E-461BB14AB1B4}">
      <dgm:prSet/>
      <dgm:spPr/>
      <dgm:t>
        <a:bodyPr/>
        <a:lstStyle/>
        <a:p>
          <a:pPr>
            <a:buChar char="•"/>
          </a:pPr>
          <a:r>
            <a:rPr lang="en-US" baseline="0" dirty="0">
              <a:latin typeface="Average" panose="020B0604020202020204" charset="0"/>
              <a:cs typeface="Calibri"/>
            </a:rPr>
            <a:t>Liquidated</a:t>
          </a:r>
          <a:r>
            <a:rPr lang="en-US" spc="-87" baseline="0" dirty="0">
              <a:latin typeface="Average" panose="020B0604020202020204" charset="0"/>
              <a:cs typeface="Calibri"/>
            </a:rPr>
            <a:t> </a:t>
          </a:r>
          <a:r>
            <a:rPr lang="en-US" spc="-13" baseline="0" dirty="0">
              <a:latin typeface="Average" panose="020B0604020202020204" charset="0"/>
              <a:cs typeface="Calibri"/>
            </a:rPr>
            <a:t>Damages</a:t>
          </a:r>
          <a:endParaRPr lang="en-US" baseline="0" dirty="0">
            <a:latin typeface="Average" panose="020B0604020202020204" charset="0"/>
            <a:cs typeface="Calibri"/>
          </a:endParaRPr>
        </a:p>
      </dgm:t>
    </dgm:pt>
    <dgm:pt modelId="{AA890CCA-E7F7-495B-8981-E5C1293E51C8}" type="parTrans" cxnId="{FF97D6D1-8C1F-414F-81A0-DEF86E3C3979}">
      <dgm:prSet/>
      <dgm:spPr/>
      <dgm:t>
        <a:bodyPr/>
        <a:lstStyle/>
        <a:p>
          <a:endParaRPr lang="en-US"/>
        </a:p>
      </dgm:t>
    </dgm:pt>
    <dgm:pt modelId="{DD21D618-31BE-45D7-9580-4888541749D7}" type="sibTrans" cxnId="{FF97D6D1-8C1F-414F-81A0-DEF86E3C3979}">
      <dgm:prSet/>
      <dgm:spPr/>
      <dgm:t>
        <a:bodyPr/>
        <a:lstStyle/>
        <a:p>
          <a:endParaRPr lang="en-US"/>
        </a:p>
      </dgm:t>
    </dgm:pt>
    <dgm:pt modelId="{360F77E2-BBAE-49A1-9048-653BCE2E8ADC}" type="pres">
      <dgm:prSet presAssocID="{D8FCD4B6-D8B9-4139-9D32-BC04FA9AB718}" presName="linear" presStyleCnt="0">
        <dgm:presLayoutVars>
          <dgm:animLvl val="lvl"/>
          <dgm:resizeHandles val="exact"/>
        </dgm:presLayoutVars>
      </dgm:prSet>
      <dgm:spPr/>
    </dgm:pt>
    <dgm:pt modelId="{380A096C-2DC5-4803-8BB6-E4089B4F3DB9}" type="pres">
      <dgm:prSet presAssocID="{0268B113-158C-4C9D-84D2-7F2B17FDCD0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5C0F43D-7FE8-4186-94FD-DF91681E95E5}" type="pres">
      <dgm:prSet presAssocID="{9C330C80-9C0E-466F-9B6F-9AAC69247549}" presName="spacer" presStyleCnt="0"/>
      <dgm:spPr/>
    </dgm:pt>
    <dgm:pt modelId="{1DE8DAB5-70BC-4C15-BCB0-964DDF9CA008}" type="pres">
      <dgm:prSet presAssocID="{FFCF4728-C39C-413C-A990-A2175C92879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854AF71-D73C-4756-BEBD-7AF7C9197602}" type="pres">
      <dgm:prSet presAssocID="{71247D5C-8A30-4733-8282-3881C89D8EDF}" presName="spacer" presStyleCnt="0"/>
      <dgm:spPr/>
    </dgm:pt>
    <dgm:pt modelId="{83C51366-A8B2-498B-A295-851506C5E778}" type="pres">
      <dgm:prSet presAssocID="{D01E7231-F664-410A-97C6-1144F447356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73D6C79-2049-4F72-9674-D3724E41E8FE}" type="pres">
      <dgm:prSet presAssocID="{0ADB64D6-4E57-4CB4-8ECA-C169DFD42851}" presName="spacer" presStyleCnt="0"/>
      <dgm:spPr/>
    </dgm:pt>
    <dgm:pt modelId="{74C16550-2137-41AA-AA78-3B7A91E3BF4D}" type="pres">
      <dgm:prSet presAssocID="{F47CC627-DAAF-4BA7-AFBC-FDD8F23E49A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1CBC257-05CC-4DE2-B44D-788D9B298E1C}" type="pres">
      <dgm:prSet presAssocID="{EA4E58FC-DE2A-4C3A-A94B-187C44EA4E7D}" presName="spacer" presStyleCnt="0"/>
      <dgm:spPr/>
    </dgm:pt>
    <dgm:pt modelId="{1E3B5533-74EF-44AD-A6C6-ADED8E6CCD89}" type="pres">
      <dgm:prSet presAssocID="{5A2BC633-C345-4643-B798-B09231BE4387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F75CE3FA-2C25-4E6C-B68D-0C72DD200B3E}" type="pres">
      <dgm:prSet presAssocID="{5A2BC633-C345-4643-B798-B09231BE4387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617EA0E-4CD9-4967-8334-4AB7165FB2FD}" type="presOf" srcId="{0F18AF7B-7279-491A-9FC5-64D86C95A9C0}" destId="{F75CE3FA-2C25-4E6C-B68D-0C72DD200B3E}" srcOrd="0" destOrd="3" presId="urn:microsoft.com/office/officeart/2005/8/layout/vList2"/>
    <dgm:cxn modelId="{CCE0320F-71D5-4587-BAFF-A6DCFA1D7693}" srcId="{5A2BC633-C345-4643-B798-B09231BE4387}" destId="{40CA13D1-3E13-4E79-AC60-E0481B3549F5}" srcOrd="2" destOrd="0" parTransId="{6F9922A4-48E3-4412-87E2-A8765F5FDAE0}" sibTransId="{F63C025B-C385-4C18-A7CB-F7EBB384FF68}"/>
    <dgm:cxn modelId="{AD4FEA28-1C1A-48CD-BD88-B94004F05F38}" srcId="{5A2BC633-C345-4643-B798-B09231BE4387}" destId="{5E3B7137-9A41-4DC5-9C68-F6C840019F43}" srcOrd="4" destOrd="0" parTransId="{D16D00B2-388F-4071-BCE9-C33ABBB069E2}" sibTransId="{5E92DE2F-985E-4694-85FE-C1377D1FC0A0}"/>
    <dgm:cxn modelId="{4058C72A-57B9-4D1B-ACBA-8A1E8849B091}" srcId="{5A2BC633-C345-4643-B798-B09231BE4387}" destId="{189F9585-73DE-47C0-9847-F4E5B2784584}" srcOrd="0" destOrd="0" parTransId="{9B06A9F4-440A-4B45-B280-77F268CDD436}" sibTransId="{ECDDD49A-72D1-4C13-911E-895A23BE032F}"/>
    <dgm:cxn modelId="{5132682D-7422-4358-815C-9F6448DDC904}" type="presOf" srcId="{FFCF4728-C39C-413C-A990-A2175C928795}" destId="{1DE8DAB5-70BC-4C15-BCB0-964DDF9CA008}" srcOrd="0" destOrd="0" presId="urn:microsoft.com/office/officeart/2005/8/layout/vList2"/>
    <dgm:cxn modelId="{6580DD31-7445-422C-89EC-34BE80A8ABF0}" srcId="{D8FCD4B6-D8B9-4139-9D32-BC04FA9AB718}" destId="{FFCF4728-C39C-413C-A990-A2175C928795}" srcOrd="1" destOrd="0" parTransId="{D3C2BF75-3FE9-49B1-97F7-710261EC3631}" sibTransId="{71247D5C-8A30-4733-8282-3881C89D8EDF}"/>
    <dgm:cxn modelId="{9FD8A236-975D-466E-8303-5D4BEAEC6F61}" type="presOf" srcId="{D01E7231-F664-410A-97C6-1144F4473563}" destId="{83C51366-A8B2-498B-A295-851506C5E778}" srcOrd="0" destOrd="0" presId="urn:microsoft.com/office/officeart/2005/8/layout/vList2"/>
    <dgm:cxn modelId="{4007C540-5218-4281-B8D9-9745AC6A2EE8}" type="presOf" srcId="{0268B113-158C-4C9D-84D2-7F2B17FDCD05}" destId="{380A096C-2DC5-4803-8BB6-E4089B4F3DB9}" srcOrd="0" destOrd="0" presId="urn:microsoft.com/office/officeart/2005/8/layout/vList2"/>
    <dgm:cxn modelId="{5272D463-6800-430B-9D3B-50D252262C73}" type="presOf" srcId="{0B78F708-61ED-4D27-936E-461BB14AB1B4}" destId="{F75CE3FA-2C25-4E6C-B68D-0C72DD200B3E}" srcOrd="0" destOrd="5" presId="urn:microsoft.com/office/officeart/2005/8/layout/vList2"/>
    <dgm:cxn modelId="{FADEE24B-1655-42CF-BE30-186A5D6F54A7}" type="presOf" srcId="{189F9585-73DE-47C0-9847-F4E5B2784584}" destId="{F75CE3FA-2C25-4E6C-B68D-0C72DD200B3E}" srcOrd="0" destOrd="0" presId="urn:microsoft.com/office/officeart/2005/8/layout/vList2"/>
    <dgm:cxn modelId="{17B5A451-EB20-40BB-A214-ECFDC358E15D}" type="presOf" srcId="{F47CC627-DAAF-4BA7-AFBC-FDD8F23E49A0}" destId="{74C16550-2137-41AA-AA78-3B7A91E3BF4D}" srcOrd="0" destOrd="0" presId="urn:microsoft.com/office/officeart/2005/8/layout/vList2"/>
    <dgm:cxn modelId="{307AA990-A404-4A4D-B638-6AD327BCD41B}" srcId="{D8FCD4B6-D8B9-4139-9D32-BC04FA9AB718}" destId="{5A2BC633-C345-4643-B798-B09231BE4387}" srcOrd="4" destOrd="0" parTransId="{623943D0-434F-4C11-B8A3-EF88248F08B2}" sibTransId="{90AA73F7-26CB-4F9B-B42E-8D2BB37B6379}"/>
    <dgm:cxn modelId="{5B3DA8A8-9AB4-4AA7-BA00-EA74A16BFC31}" type="presOf" srcId="{5A2BC633-C345-4643-B798-B09231BE4387}" destId="{1E3B5533-74EF-44AD-A6C6-ADED8E6CCD89}" srcOrd="0" destOrd="0" presId="urn:microsoft.com/office/officeart/2005/8/layout/vList2"/>
    <dgm:cxn modelId="{3DDB05A9-8717-4E62-BCF4-4C1443741DCD}" type="presOf" srcId="{D8FCD4B6-D8B9-4139-9D32-BC04FA9AB718}" destId="{360F77E2-BBAE-49A1-9048-653BCE2E8ADC}" srcOrd="0" destOrd="0" presId="urn:microsoft.com/office/officeart/2005/8/layout/vList2"/>
    <dgm:cxn modelId="{15FC92AD-7295-42E8-BF2F-2428584C0374}" srcId="{D8FCD4B6-D8B9-4139-9D32-BC04FA9AB718}" destId="{F47CC627-DAAF-4BA7-AFBC-FDD8F23E49A0}" srcOrd="3" destOrd="0" parTransId="{C15A2C18-A59F-4DDF-8AF8-2C7C2851626F}" sibTransId="{EA4E58FC-DE2A-4C3A-A94B-187C44EA4E7D}"/>
    <dgm:cxn modelId="{380E86BB-F4C3-4E1A-8C69-BE9EE45953F5}" srcId="{5A2BC633-C345-4643-B798-B09231BE4387}" destId="{0F18AF7B-7279-491A-9FC5-64D86C95A9C0}" srcOrd="3" destOrd="0" parTransId="{6F63BD6E-A52F-4ED6-B04F-6F3286802B51}" sibTransId="{7A8D7AC8-2A3D-489D-B86B-CFBF86ACD4F5}"/>
    <dgm:cxn modelId="{D398ADBE-F6D9-4704-8997-7949DC72199E}" srcId="{D8FCD4B6-D8B9-4139-9D32-BC04FA9AB718}" destId="{0268B113-158C-4C9D-84D2-7F2B17FDCD05}" srcOrd="0" destOrd="0" parTransId="{E50099FF-9085-4B6A-88A2-C86B115CAEBA}" sibTransId="{9C330C80-9C0E-466F-9B6F-9AAC69247549}"/>
    <dgm:cxn modelId="{EA3945C0-32E2-4492-B638-8D17CDE70C1D}" type="presOf" srcId="{C4AC313A-3741-471B-8B3A-13D46342EA17}" destId="{F75CE3FA-2C25-4E6C-B68D-0C72DD200B3E}" srcOrd="0" destOrd="1" presId="urn:microsoft.com/office/officeart/2005/8/layout/vList2"/>
    <dgm:cxn modelId="{FF97D6D1-8C1F-414F-81A0-DEF86E3C3979}" srcId="{5A2BC633-C345-4643-B798-B09231BE4387}" destId="{0B78F708-61ED-4D27-936E-461BB14AB1B4}" srcOrd="5" destOrd="0" parTransId="{AA890CCA-E7F7-495B-8981-E5C1293E51C8}" sibTransId="{DD21D618-31BE-45D7-9580-4888541749D7}"/>
    <dgm:cxn modelId="{6752A1D3-B357-40F0-A246-24722B15A519}" type="presOf" srcId="{40CA13D1-3E13-4E79-AC60-E0481B3549F5}" destId="{F75CE3FA-2C25-4E6C-B68D-0C72DD200B3E}" srcOrd="0" destOrd="2" presId="urn:microsoft.com/office/officeart/2005/8/layout/vList2"/>
    <dgm:cxn modelId="{6DC56AD9-2E5C-42B5-A1B3-B016EDB59335}" srcId="{5A2BC633-C345-4643-B798-B09231BE4387}" destId="{C4AC313A-3741-471B-8B3A-13D46342EA17}" srcOrd="1" destOrd="0" parTransId="{C6B77AAF-9C5A-48A1-9299-7F2C17B42D0A}" sibTransId="{78ACB8A8-6BA1-435C-86E5-1CEC3A536587}"/>
    <dgm:cxn modelId="{9BD6B0DC-D9B3-4BB8-944A-77094BBF12F8}" type="presOf" srcId="{5E3B7137-9A41-4DC5-9C68-F6C840019F43}" destId="{F75CE3FA-2C25-4E6C-B68D-0C72DD200B3E}" srcOrd="0" destOrd="4" presId="urn:microsoft.com/office/officeart/2005/8/layout/vList2"/>
    <dgm:cxn modelId="{508E0DEA-93EB-45EB-A1A0-B438B1F34254}" srcId="{D8FCD4B6-D8B9-4139-9D32-BC04FA9AB718}" destId="{D01E7231-F664-410A-97C6-1144F4473563}" srcOrd="2" destOrd="0" parTransId="{F6D67200-0BDB-481E-A313-A66327BE0AE4}" sibTransId="{0ADB64D6-4E57-4CB4-8ECA-C169DFD42851}"/>
    <dgm:cxn modelId="{8F8C0DDE-5594-4DA3-A31C-A8767D8FEDF8}" type="presParOf" srcId="{360F77E2-BBAE-49A1-9048-653BCE2E8ADC}" destId="{380A096C-2DC5-4803-8BB6-E4089B4F3DB9}" srcOrd="0" destOrd="0" presId="urn:microsoft.com/office/officeart/2005/8/layout/vList2"/>
    <dgm:cxn modelId="{A11842A7-928F-4A41-ADDA-29E0A8966A35}" type="presParOf" srcId="{360F77E2-BBAE-49A1-9048-653BCE2E8ADC}" destId="{25C0F43D-7FE8-4186-94FD-DF91681E95E5}" srcOrd="1" destOrd="0" presId="urn:microsoft.com/office/officeart/2005/8/layout/vList2"/>
    <dgm:cxn modelId="{A681EF3B-1DF3-4C41-BABE-7F8B527E368F}" type="presParOf" srcId="{360F77E2-BBAE-49A1-9048-653BCE2E8ADC}" destId="{1DE8DAB5-70BC-4C15-BCB0-964DDF9CA008}" srcOrd="2" destOrd="0" presId="urn:microsoft.com/office/officeart/2005/8/layout/vList2"/>
    <dgm:cxn modelId="{52BEF9F6-C557-40EE-A624-9C8BC127C8BF}" type="presParOf" srcId="{360F77E2-BBAE-49A1-9048-653BCE2E8ADC}" destId="{5854AF71-D73C-4756-BEBD-7AF7C9197602}" srcOrd="3" destOrd="0" presId="urn:microsoft.com/office/officeart/2005/8/layout/vList2"/>
    <dgm:cxn modelId="{5BD3DF50-3314-4461-AD46-CFA3875A9F2F}" type="presParOf" srcId="{360F77E2-BBAE-49A1-9048-653BCE2E8ADC}" destId="{83C51366-A8B2-498B-A295-851506C5E778}" srcOrd="4" destOrd="0" presId="urn:microsoft.com/office/officeart/2005/8/layout/vList2"/>
    <dgm:cxn modelId="{156F9445-3074-497B-A5B5-B323E5AC4541}" type="presParOf" srcId="{360F77E2-BBAE-49A1-9048-653BCE2E8ADC}" destId="{A73D6C79-2049-4F72-9674-D3724E41E8FE}" srcOrd="5" destOrd="0" presId="urn:microsoft.com/office/officeart/2005/8/layout/vList2"/>
    <dgm:cxn modelId="{17ABAA0F-3727-4C09-9E09-6365E0A08D24}" type="presParOf" srcId="{360F77E2-BBAE-49A1-9048-653BCE2E8ADC}" destId="{74C16550-2137-41AA-AA78-3B7A91E3BF4D}" srcOrd="6" destOrd="0" presId="urn:microsoft.com/office/officeart/2005/8/layout/vList2"/>
    <dgm:cxn modelId="{C261E272-BDAE-475C-AA4B-38C5911BE2DD}" type="presParOf" srcId="{360F77E2-BBAE-49A1-9048-653BCE2E8ADC}" destId="{F1CBC257-05CC-4DE2-B44D-788D9B298E1C}" srcOrd="7" destOrd="0" presId="urn:microsoft.com/office/officeart/2005/8/layout/vList2"/>
    <dgm:cxn modelId="{018191C3-3884-4552-A4C7-078856EEAFE3}" type="presParOf" srcId="{360F77E2-BBAE-49A1-9048-653BCE2E8ADC}" destId="{1E3B5533-74EF-44AD-A6C6-ADED8E6CCD89}" srcOrd="8" destOrd="0" presId="urn:microsoft.com/office/officeart/2005/8/layout/vList2"/>
    <dgm:cxn modelId="{30F94BAA-F435-40E9-897C-6961E9997DFA}" type="presParOf" srcId="{360F77E2-BBAE-49A1-9048-653BCE2E8ADC}" destId="{F75CE3FA-2C25-4E6C-B68D-0C72DD200B3E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8FCD4B6-D8B9-4139-9D32-BC04FA9AB718}" type="doc">
      <dgm:prSet loTypeId="urn:microsoft.com/office/officeart/2005/8/layout/vList2" loCatId="list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0268B113-158C-4C9D-84D2-7F2B17FDCD05}">
      <dgm:prSet/>
      <dgm:spPr/>
      <dgm:t>
        <a:bodyPr/>
        <a:lstStyle/>
        <a:p>
          <a:r>
            <a:rPr lang="en-US" dirty="0">
              <a:solidFill>
                <a:srgbClr val="FFFFFF"/>
              </a:solidFill>
              <a:latin typeface="Average" panose="020B0604020202020204" charset="0"/>
            </a:rPr>
            <a:t>Mediation</a:t>
          </a:r>
          <a:r>
            <a:rPr lang="en-US" spc="-27" dirty="0">
              <a:solidFill>
                <a:srgbClr val="FFFFFF"/>
              </a:solidFill>
              <a:latin typeface="Average" panose="020B0604020202020204" charset="0"/>
            </a:rPr>
            <a:t> </a:t>
          </a:r>
          <a:r>
            <a:rPr lang="en-US" spc="-7" dirty="0">
              <a:solidFill>
                <a:srgbClr val="FFFFFF"/>
              </a:solidFill>
              <a:latin typeface="Average" panose="020B0604020202020204" charset="0"/>
            </a:rPr>
            <a:t>Briefs</a:t>
          </a:r>
          <a:endParaRPr lang="en-US" dirty="0">
            <a:latin typeface="Average" panose="020B0604020202020204" charset="0"/>
          </a:endParaRPr>
        </a:p>
      </dgm:t>
    </dgm:pt>
    <dgm:pt modelId="{E50099FF-9085-4B6A-88A2-C86B115CAEBA}" type="parTrans" cxnId="{D398ADBE-F6D9-4704-8997-7949DC72199E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9C330C80-9C0E-466F-9B6F-9AAC69247549}" type="sibTrans" cxnId="{D398ADBE-F6D9-4704-8997-7949DC72199E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D53F6196-826E-4F1A-84E9-492196F827D3}">
      <dgm:prSet/>
      <dgm:spPr/>
      <dgm:t>
        <a:bodyPr/>
        <a:lstStyle/>
        <a:p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No</a:t>
          </a:r>
          <a:r>
            <a:rPr lang="en-US" spc="-1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Plaintiff</a:t>
          </a:r>
          <a:r>
            <a:rPr lang="en-US" spc="-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Demand; No</a:t>
          </a:r>
          <a:r>
            <a:rPr lang="en-US" spc="-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Chance</a:t>
          </a:r>
          <a:r>
            <a:rPr lang="en-US" spc="-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for </a:t>
          </a:r>
          <a:r>
            <a:rPr lang="en-US" spc="-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Defendant/Insurer</a:t>
          </a:r>
          <a:r>
            <a:rPr lang="en-US" spc="-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to</a:t>
          </a:r>
          <a:r>
            <a:rPr lang="en-US" spc="-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pc="-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Evaluate</a:t>
          </a:r>
          <a:endParaRPr lang="en-US" dirty="0">
            <a:solidFill>
              <a:prstClr val="black"/>
            </a:solidFill>
            <a:latin typeface="Average" panose="020B0604020202020204" charset="0"/>
            <a:ea typeface="+mn-ea"/>
            <a:cs typeface="Calibri"/>
          </a:endParaRPr>
        </a:p>
      </dgm:t>
    </dgm:pt>
    <dgm:pt modelId="{578ADE3D-9C45-42DA-93CB-231F66FFDE2D}" type="parTrans" cxnId="{7FAE4094-E98E-4991-8017-4564C62633A3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84937BBB-89B8-4C0A-B697-2D3EAA23D578}" type="sibTrans" cxnId="{7FAE4094-E98E-4991-8017-4564C62633A3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CEB07C4C-EA90-477B-8479-8BF2908841AA}">
      <dgm:prSet/>
      <dgm:spPr/>
      <dgm:t>
        <a:bodyPr/>
        <a:lstStyle/>
        <a:p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"New"</a:t>
          </a:r>
          <a:r>
            <a:rPr lang="en-US" spc="-2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Evidence</a:t>
          </a:r>
          <a:r>
            <a:rPr lang="en-US" spc="-2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First</a:t>
          </a:r>
          <a:r>
            <a:rPr lang="en-US" spc="-2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Presented</a:t>
          </a:r>
          <a:r>
            <a:rPr lang="en-US" spc="-2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at</a:t>
          </a:r>
          <a:r>
            <a:rPr lang="en-US" spc="-2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pc="-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Mediation</a:t>
          </a:r>
          <a:endParaRPr lang="en-US" dirty="0">
            <a:solidFill>
              <a:prstClr val="black"/>
            </a:solidFill>
            <a:latin typeface="Average" panose="020B0604020202020204" charset="0"/>
            <a:ea typeface="+mn-ea"/>
            <a:cs typeface="Calibri"/>
          </a:endParaRPr>
        </a:p>
      </dgm:t>
    </dgm:pt>
    <dgm:pt modelId="{26B4A824-27C7-4C30-9248-4FF505FE0A4D}" type="parTrans" cxnId="{BEDB1B5B-98BD-4C51-8671-55EE1C5B062E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14DB1ABC-AAEC-4D16-A2BB-CACAEAAE2F32}" type="sibTrans" cxnId="{BEDB1B5B-98BD-4C51-8671-55EE1C5B062E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250B02BE-0BC5-4CDE-A9A6-942F3A731FBB}">
      <dgm:prSet/>
      <dgm:spPr/>
      <dgm:t>
        <a:bodyPr/>
        <a:lstStyle/>
        <a:p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Lawyer</a:t>
          </a:r>
          <a:r>
            <a:rPr lang="en-US" spc="-2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Not</a:t>
          </a:r>
          <a:r>
            <a:rPr lang="en-US" spc="-1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Prepared</a:t>
          </a:r>
          <a:r>
            <a:rPr lang="en-US" spc="-1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For</a:t>
          </a:r>
          <a:r>
            <a:rPr lang="en-US" spc="-1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Mediation</a:t>
          </a:r>
          <a:r>
            <a:rPr lang="en-US" spc="-1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-</a:t>
          </a:r>
          <a:r>
            <a:rPr lang="en-US" spc="-1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No</a:t>
          </a:r>
          <a:r>
            <a:rPr lang="en-US" spc="-1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pc="-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Strategy/Target</a:t>
          </a:r>
          <a:endParaRPr lang="en-US" dirty="0">
            <a:solidFill>
              <a:prstClr val="black"/>
            </a:solidFill>
            <a:latin typeface="Average" panose="020B0604020202020204" charset="0"/>
            <a:ea typeface="+mn-ea"/>
            <a:cs typeface="Calibri"/>
          </a:endParaRPr>
        </a:p>
      </dgm:t>
    </dgm:pt>
    <dgm:pt modelId="{CD066ECC-E01C-47F3-90CF-2E5FEF1074D9}" type="parTrans" cxnId="{99B6B972-E81A-4FF8-BE54-B773D922DCDA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BCD0935D-313B-43EE-A2C3-D7861529A930}" type="sibTrans" cxnId="{99B6B972-E81A-4FF8-BE54-B773D922DCDA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E538ABD4-7DCD-4B65-B67F-B24287A32494}">
      <dgm:prSet/>
      <dgm:spPr/>
      <dgm:t>
        <a:bodyPr/>
        <a:lstStyle/>
        <a:p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Client</a:t>
          </a:r>
          <a:r>
            <a:rPr lang="en-US" spc="-2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Not</a:t>
          </a:r>
          <a:r>
            <a:rPr lang="en-US" spc="-1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Prepared</a:t>
          </a:r>
          <a:r>
            <a:rPr lang="en-US" spc="-1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For</a:t>
          </a:r>
          <a:r>
            <a:rPr lang="en-US" spc="-1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Mediation</a:t>
          </a:r>
          <a:r>
            <a:rPr lang="en-US" spc="-1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-</a:t>
          </a:r>
          <a:r>
            <a:rPr lang="en-US" spc="-1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Doesn’t</a:t>
          </a:r>
          <a:r>
            <a:rPr lang="en-US" spc="-1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Know</a:t>
          </a:r>
          <a:r>
            <a:rPr lang="en-US" spc="-1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How</a:t>
          </a:r>
          <a:r>
            <a:rPr lang="en-US" spc="-1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It</a:t>
          </a:r>
          <a:r>
            <a:rPr lang="en-US" spc="-1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pc="-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Works</a:t>
          </a:r>
          <a:endParaRPr lang="en-US" dirty="0">
            <a:solidFill>
              <a:prstClr val="black"/>
            </a:solidFill>
            <a:latin typeface="Average" panose="020B0604020202020204" charset="0"/>
            <a:ea typeface="+mn-ea"/>
            <a:cs typeface="Calibri"/>
          </a:endParaRPr>
        </a:p>
      </dgm:t>
    </dgm:pt>
    <dgm:pt modelId="{DB34986A-0D0C-44EC-A609-7B02C43F386B}" type="parTrans" cxnId="{39C9DA58-9761-4342-9355-C517898C900E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DAF7E322-BD5B-4547-BBED-9C69000911C6}" type="sibTrans" cxnId="{39C9DA58-9761-4342-9355-C517898C900E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5F601672-2568-4725-A694-05353565AC8F}">
      <dgm:prSet/>
      <dgm:spPr/>
      <dgm:t>
        <a:bodyPr/>
        <a:lstStyle/>
        <a:p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No</a:t>
          </a:r>
          <a:r>
            <a:rPr lang="en-US" spc="-1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Skin</a:t>
          </a:r>
          <a:r>
            <a:rPr lang="en-US" spc="-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the </a:t>
          </a:r>
          <a:r>
            <a:rPr lang="en-US" spc="-1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game</a:t>
          </a:r>
          <a:endParaRPr lang="en-US" dirty="0">
            <a:solidFill>
              <a:prstClr val="black"/>
            </a:solidFill>
            <a:latin typeface="Average" panose="020B0604020202020204" charset="0"/>
            <a:ea typeface="+mn-ea"/>
            <a:cs typeface="Calibri"/>
          </a:endParaRPr>
        </a:p>
      </dgm:t>
    </dgm:pt>
    <dgm:pt modelId="{DEA23919-6F1A-4AC1-9901-F52C2EC579B3}" type="parTrans" cxnId="{6BC9B16F-258E-4C00-B8A3-E3F987676556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38FD425B-E0FA-44EF-9C35-91D875D9ED2E}" type="sibTrans" cxnId="{6BC9B16F-258E-4C00-B8A3-E3F987676556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EC567D26-178D-47D1-AE6D-552B54B106FA}">
      <dgm:prSet/>
      <dgm:spPr/>
      <dgm:t>
        <a:bodyPr/>
        <a:lstStyle/>
        <a:p>
          <a:r>
            <a:rPr lang="en-US" spc="-7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Liens</a:t>
          </a:r>
          <a:endParaRPr lang="en-US" dirty="0">
            <a:solidFill>
              <a:prstClr val="black"/>
            </a:solidFill>
            <a:latin typeface="Average" panose="020B0604020202020204" charset="0"/>
            <a:ea typeface="+mn-ea"/>
            <a:cs typeface="Calibri"/>
          </a:endParaRPr>
        </a:p>
      </dgm:t>
    </dgm:pt>
    <dgm:pt modelId="{D010C641-A790-4AAB-9F3D-ABFEC9E415E0}" type="parTrans" cxnId="{D4F59046-AF84-4E53-B103-18D8587A2E41}">
      <dgm:prSet/>
      <dgm:spPr/>
      <dgm:t>
        <a:bodyPr/>
        <a:lstStyle/>
        <a:p>
          <a:endParaRPr lang="en-US"/>
        </a:p>
      </dgm:t>
    </dgm:pt>
    <dgm:pt modelId="{8A2386DE-7564-42D8-889D-66718571AA52}" type="sibTrans" cxnId="{D4F59046-AF84-4E53-B103-18D8587A2E41}">
      <dgm:prSet/>
      <dgm:spPr/>
      <dgm:t>
        <a:bodyPr/>
        <a:lstStyle/>
        <a:p>
          <a:endParaRPr lang="en-US"/>
        </a:p>
      </dgm:t>
    </dgm:pt>
    <dgm:pt modelId="{08D01DA9-B2D2-4F9F-8377-8CC05BDCF25B}">
      <dgm:prSet/>
      <dgm:spPr/>
      <dgm:t>
        <a:bodyPr/>
        <a:lstStyle/>
        <a:p>
          <a:r>
            <a:rPr lang="en-US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Blackmail</a:t>
          </a:r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/Extortionary</a:t>
          </a:r>
          <a:r>
            <a:rPr lang="en-US" spc="-2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pc="-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Threat</a:t>
          </a:r>
          <a:endParaRPr lang="en-US" dirty="0">
            <a:solidFill>
              <a:prstClr val="black"/>
            </a:solidFill>
            <a:latin typeface="Average" panose="020B0604020202020204" charset="0"/>
            <a:ea typeface="+mn-ea"/>
            <a:cs typeface="Calibri"/>
          </a:endParaRPr>
        </a:p>
      </dgm:t>
    </dgm:pt>
    <dgm:pt modelId="{D99A1A2D-2B41-4415-B09E-1829437ECF34}" type="parTrans" cxnId="{E74D8ECC-FB21-4B44-B5E5-4338B04632B5}">
      <dgm:prSet/>
      <dgm:spPr/>
      <dgm:t>
        <a:bodyPr/>
        <a:lstStyle/>
        <a:p>
          <a:endParaRPr lang="en-US"/>
        </a:p>
      </dgm:t>
    </dgm:pt>
    <dgm:pt modelId="{997118C3-E5D0-467A-8635-08092FB08F0F}" type="sibTrans" cxnId="{E74D8ECC-FB21-4B44-B5E5-4338B04632B5}">
      <dgm:prSet/>
      <dgm:spPr/>
      <dgm:t>
        <a:bodyPr/>
        <a:lstStyle/>
        <a:p>
          <a:endParaRPr lang="en-US"/>
        </a:p>
      </dgm:t>
    </dgm:pt>
    <dgm:pt modelId="{C659D43B-D638-4B3C-AD79-38572F653E98}">
      <dgm:prSet/>
      <dgm:spPr/>
      <dgm:t>
        <a:bodyPr/>
        <a:lstStyle/>
        <a:p>
          <a:r>
            <a:rPr lang="en-US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Normal</a:t>
          </a:r>
          <a:r>
            <a:rPr lang="en-US" spc="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pc="-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restraints</a:t>
          </a:r>
          <a:r>
            <a:rPr lang="en-US" spc="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pc="-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missing</a:t>
          </a:r>
          <a:endParaRPr lang="en-US" dirty="0">
            <a:solidFill>
              <a:prstClr val="black"/>
            </a:solidFill>
            <a:latin typeface="Average" panose="020B0604020202020204" charset="0"/>
            <a:ea typeface="+mn-ea"/>
            <a:cs typeface="Calibri"/>
          </a:endParaRPr>
        </a:p>
      </dgm:t>
    </dgm:pt>
    <dgm:pt modelId="{7F337815-30C3-4290-ACE5-C8026CB338FF}" type="parTrans" cxnId="{CE5F72D1-0FFD-451B-B00D-7EF4BEEDACF4}">
      <dgm:prSet/>
      <dgm:spPr/>
      <dgm:t>
        <a:bodyPr/>
        <a:lstStyle/>
        <a:p>
          <a:endParaRPr lang="en-US"/>
        </a:p>
      </dgm:t>
    </dgm:pt>
    <dgm:pt modelId="{AF12033C-A780-41D5-B4D0-EE7CF129C4CB}" type="sibTrans" cxnId="{CE5F72D1-0FFD-451B-B00D-7EF4BEEDACF4}">
      <dgm:prSet/>
      <dgm:spPr/>
      <dgm:t>
        <a:bodyPr/>
        <a:lstStyle/>
        <a:p>
          <a:endParaRPr lang="en-US"/>
        </a:p>
      </dgm:t>
    </dgm:pt>
    <dgm:pt modelId="{E283E082-23C4-4569-9833-064BACBAB71E}">
      <dgm:prSet/>
      <dgm:spPr/>
      <dgm:t>
        <a:bodyPr/>
        <a:lstStyle/>
        <a:p>
          <a:r>
            <a:rPr lang="en-US" spc="-7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Vengeance</a:t>
          </a:r>
          <a:endParaRPr lang="en-US" dirty="0">
            <a:solidFill>
              <a:prstClr val="black"/>
            </a:solidFill>
            <a:latin typeface="Average" panose="020B0604020202020204" charset="0"/>
            <a:ea typeface="+mn-ea"/>
            <a:cs typeface="Calibri"/>
          </a:endParaRPr>
        </a:p>
      </dgm:t>
    </dgm:pt>
    <dgm:pt modelId="{B205C385-E6B1-4EF4-AA77-1D345415D200}" type="parTrans" cxnId="{3B11EC0E-C896-42B5-8C87-B7E4F0EC650C}">
      <dgm:prSet/>
      <dgm:spPr/>
      <dgm:t>
        <a:bodyPr/>
        <a:lstStyle/>
        <a:p>
          <a:endParaRPr lang="en-US"/>
        </a:p>
      </dgm:t>
    </dgm:pt>
    <dgm:pt modelId="{9BA30715-8891-4049-885B-A365C0865966}" type="sibTrans" cxnId="{3B11EC0E-C896-42B5-8C87-B7E4F0EC650C}">
      <dgm:prSet/>
      <dgm:spPr/>
      <dgm:t>
        <a:bodyPr/>
        <a:lstStyle/>
        <a:p>
          <a:endParaRPr lang="en-US"/>
        </a:p>
      </dgm:t>
    </dgm:pt>
    <dgm:pt modelId="{360F77E2-BBAE-49A1-9048-653BCE2E8ADC}" type="pres">
      <dgm:prSet presAssocID="{D8FCD4B6-D8B9-4139-9D32-BC04FA9AB718}" presName="linear" presStyleCnt="0">
        <dgm:presLayoutVars>
          <dgm:animLvl val="lvl"/>
          <dgm:resizeHandles val="exact"/>
        </dgm:presLayoutVars>
      </dgm:prSet>
      <dgm:spPr/>
    </dgm:pt>
    <dgm:pt modelId="{380A096C-2DC5-4803-8BB6-E4089B4F3DB9}" type="pres">
      <dgm:prSet presAssocID="{0268B113-158C-4C9D-84D2-7F2B17FDCD05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25C0F43D-7FE8-4186-94FD-DF91681E95E5}" type="pres">
      <dgm:prSet presAssocID="{9C330C80-9C0E-466F-9B6F-9AAC69247549}" presName="spacer" presStyleCnt="0"/>
      <dgm:spPr/>
    </dgm:pt>
    <dgm:pt modelId="{C1737F56-A017-4957-8859-6F5382A83BB9}" type="pres">
      <dgm:prSet presAssocID="{D53F6196-826E-4F1A-84E9-492196F827D3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97F65CB4-9E93-43F0-8C93-9D0F25691063}" type="pres">
      <dgm:prSet presAssocID="{84937BBB-89B8-4C0A-B697-2D3EAA23D578}" presName="spacer" presStyleCnt="0"/>
      <dgm:spPr/>
    </dgm:pt>
    <dgm:pt modelId="{2BB0B438-FEA5-4496-A109-85D6A567F06F}" type="pres">
      <dgm:prSet presAssocID="{CEB07C4C-EA90-477B-8479-8BF2908841AA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9C724618-D81C-4562-BEB9-9497DD3B8298}" type="pres">
      <dgm:prSet presAssocID="{14DB1ABC-AAEC-4D16-A2BB-CACAEAAE2F32}" presName="spacer" presStyleCnt="0"/>
      <dgm:spPr/>
    </dgm:pt>
    <dgm:pt modelId="{CE3DECBE-9140-4E6D-A28F-9AFBF41E7255}" type="pres">
      <dgm:prSet presAssocID="{EC567D26-178D-47D1-AE6D-552B54B106FA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93E03FB5-820B-469C-81E9-DFC43485AC08}" type="pres">
      <dgm:prSet presAssocID="{8A2386DE-7564-42D8-889D-66718571AA52}" presName="spacer" presStyleCnt="0"/>
      <dgm:spPr/>
    </dgm:pt>
    <dgm:pt modelId="{426EAB77-AA0A-4B84-A6B3-4EF3E78D01C3}" type="pres">
      <dgm:prSet presAssocID="{250B02BE-0BC5-4CDE-A9A6-942F3A731FBB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09BF64A0-E523-4225-A8D3-7F597674473C}" type="pres">
      <dgm:prSet presAssocID="{BCD0935D-313B-43EE-A2C3-D7861529A930}" presName="spacer" presStyleCnt="0"/>
      <dgm:spPr/>
    </dgm:pt>
    <dgm:pt modelId="{80280235-E9A0-42C9-9FCF-42AB2C102E56}" type="pres">
      <dgm:prSet presAssocID="{E538ABD4-7DCD-4B65-B67F-B24287A32494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4E82A965-6ADC-4E10-AE3A-22E46EBFDBB7}" type="pres">
      <dgm:prSet presAssocID="{DAF7E322-BD5B-4547-BBED-9C69000911C6}" presName="spacer" presStyleCnt="0"/>
      <dgm:spPr/>
    </dgm:pt>
    <dgm:pt modelId="{183EB553-E26B-4049-BFE7-6E203895E06E}" type="pres">
      <dgm:prSet presAssocID="{08D01DA9-B2D2-4F9F-8377-8CC05BDCF25B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834071EE-CC6C-42EC-841C-AB84E6491A43}" type="pres">
      <dgm:prSet presAssocID="{997118C3-E5D0-467A-8635-08092FB08F0F}" presName="spacer" presStyleCnt="0"/>
      <dgm:spPr/>
    </dgm:pt>
    <dgm:pt modelId="{919E2B19-72DD-4F3E-87A6-8B49EABACD98}" type="pres">
      <dgm:prSet presAssocID="{5F601672-2568-4725-A694-05353565AC8F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AF75980E-485E-46FE-A5BC-3B006CCF278F}" type="pres">
      <dgm:prSet presAssocID="{38FD425B-E0FA-44EF-9C35-91D875D9ED2E}" presName="spacer" presStyleCnt="0"/>
      <dgm:spPr/>
    </dgm:pt>
    <dgm:pt modelId="{838EEAD0-9092-47E3-8E1D-BB78497A77D0}" type="pres">
      <dgm:prSet presAssocID="{C659D43B-D638-4B3C-AD79-38572F653E98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EE325393-ECAD-4DFE-B7EE-E3E4F704C1E9}" type="pres">
      <dgm:prSet presAssocID="{AF12033C-A780-41D5-B4D0-EE7CF129C4CB}" presName="spacer" presStyleCnt="0"/>
      <dgm:spPr/>
    </dgm:pt>
    <dgm:pt modelId="{DA61D03C-C7C1-49F9-B1F9-EFFB43057F2D}" type="pres">
      <dgm:prSet presAssocID="{E283E082-23C4-4569-9833-064BACBAB71E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9683520B-E292-4ACC-BCFE-E4972132B885}" type="presOf" srcId="{E283E082-23C4-4569-9833-064BACBAB71E}" destId="{DA61D03C-C7C1-49F9-B1F9-EFFB43057F2D}" srcOrd="0" destOrd="0" presId="urn:microsoft.com/office/officeart/2005/8/layout/vList2"/>
    <dgm:cxn modelId="{3B11EC0E-C896-42B5-8C87-B7E4F0EC650C}" srcId="{D8FCD4B6-D8B9-4139-9D32-BC04FA9AB718}" destId="{E283E082-23C4-4569-9833-064BACBAB71E}" srcOrd="9" destOrd="0" parTransId="{B205C385-E6B1-4EF4-AA77-1D345415D200}" sibTransId="{9BA30715-8891-4049-885B-A365C0865966}"/>
    <dgm:cxn modelId="{2BA92116-B655-4D47-BFFC-67C02D1CB9D5}" type="presOf" srcId="{C659D43B-D638-4B3C-AD79-38572F653E98}" destId="{838EEAD0-9092-47E3-8E1D-BB78497A77D0}" srcOrd="0" destOrd="0" presId="urn:microsoft.com/office/officeart/2005/8/layout/vList2"/>
    <dgm:cxn modelId="{4007C540-5218-4281-B8D9-9745AC6A2EE8}" type="presOf" srcId="{0268B113-158C-4C9D-84D2-7F2B17FDCD05}" destId="{380A096C-2DC5-4803-8BB6-E4089B4F3DB9}" srcOrd="0" destOrd="0" presId="urn:microsoft.com/office/officeart/2005/8/layout/vList2"/>
    <dgm:cxn modelId="{BEDB1B5B-98BD-4C51-8671-55EE1C5B062E}" srcId="{D8FCD4B6-D8B9-4139-9D32-BC04FA9AB718}" destId="{CEB07C4C-EA90-477B-8479-8BF2908841AA}" srcOrd="2" destOrd="0" parTransId="{26B4A824-27C7-4C30-9248-4FF505FE0A4D}" sibTransId="{14DB1ABC-AAEC-4D16-A2BB-CACAEAAE2F32}"/>
    <dgm:cxn modelId="{D4F59046-AF84-4E53-B103-18D8587A2E41}" srcId="{D8FCD4B6-D8B9-4139-9D32-BC04FA9AB718}" destId="{EC567D26-178D-47D1-AE6D-552B54B106FA}" srcOrd="3" destOrd="0" parTransId="{D010C641-A790-4AAB-9F3D-ABFEC9E415E0}" sibTransId="{8A2386DE-7564-42D8-889D-66718571AA52}"/>
    <dgm:cxn modelId="{6BC9B16F-258E-4C00-B8A3-E3F987676556}" srcId="{D8FCD4B6-D8B9-4139-9D32-BC04FA9AB718}" destId="{5F601672-2568-4725-A694-05353565AC8F}" srcOrd="7" destOrd="0" parTransId="{DEA23919-6F1A-4AC1-9901-F52C2EC579B3}" sibTransId="{38FD425B-E0FA-44EF-9C35-91D875D9ED2E}"/>
    <dgm:cxn modelId="{99B6B972-E81A-4FF8-BE54-B773D922DCDA}" srcId="{D8FCD4B6-D8B9-4139-9D32-BC04FA9AB718}" destId="{250B02BE-0BC5-4CDE-A9A6-942F3A731FBB}" srcOrd="4" destOrd="0" parTransId="{CD066ECC-E01C-47F3-90CF-2E5FEF1074D9}" sibTransId="{BCD0935D-313B-43EE-A2C3-D7861529A930}"/>
    <dgm:cxn modelId="{39C9DA58-9761-4342-9355-C517898C900E}" srcId="{D8FCD4B6-D8B9-4139-9D32-BC04FA9AB718}" destId="{E538ABD4-7DCD-4B65-B67F-B24287A32494}" srcOrd="5" destOrd="0" parTransId="{DB34986A-0D0C-44EC-A609-7B02C43F386B}" sibTransId="{DAF7E322-BD5B-4547-BBED-9C69000911C6}"/>
    <dgm:cxn modelId="{7B760179-7BC4-431C-80AB-3ABB79BB106C}" type="presOf" srcId="{D53F6196-826E-4F1A-84E9-492196F827D3}" destId="{C1737F56-A017-4957-8859-6F5382A83BB9}" srcOrd="0" destOrd="0" presId="urn:microsoft.com/office/officeart/2005/8/layout/vList2"/>
    <dgm:cxn modelId="{7FAE4094-E98E-4991-8017-4564C62633A3}" srcId="{D8FCD4B6-D8B9-4139-9D32-BC04FA9AB718}" destId="{D53F6196-826E-4F1A-84E9-492196F827D3}" srcOrd="1" destOrd="0" parTransId="{578ADE3D-9C45-42DA-93CB-231F66FFDE2D}" sibTransId="{84937BBB-89B8-4C0A-B697-2D3EAA23D578}"/>
    <dgm:cxn modelId="{AA285298-53E1-4011-8FDE-47ACEBF87DBE}" type="presOf" srcId="{E538ABD4-7DCD-4B65-B67F-B24287A32494}" destId="{80280235-E9A0-42C9-9FCF-42AB2C102E56}" srcOrd="0" destOrd="0" presId="urn:microsoft.com/office/officeart/2005/8/layout/vList2"/>
    <dgm:cxn modelId="{038028A0-3CAD-4C37-9D11-FB0606788AB6}" type="presOf" srcId="{08D01DA9-B2D2-4F9F-8377-8CC05BDCF25B}" destId="{183EB553-E26B-4049-BFE7-6E203895E06E}" srcOrd="0" destOrd="0" presId="urn:microsoft.com/office/officeart/2005/8/layout/vList2"/>
    <dgm:cxn modelId="{3DDB05A9-8717-4E62-BCF4-4C1443741DCD}" type="presOf" srcId="{D8FCD4B6-D8B9-4139-9D32-BC04FA9AB718}" destId="{360F77E2-BBAE-49A1-9048-653BCE2E8ADC}" srcOrd="0" destOrd="0" presId="urn:microsoft.com/office/officeart/2005/8/layout/vList2"/>
    <dgm:cxn modelId="{871B55BC-9A42-4CC6-94A1-9F3EC1C5E5AA}" type="presOf" srcId="{5F601672-2568-4725-A694-05353565AC8F}" destId="{919E2B19-72DD-4F3E-87A6-8B49EABACD98}" srcOrd="0" destOrd="0" presId="urn:microsoft.com/office/officeart/2005/8/layout/vList2"/>
    <dgm:cxn modelId="{D398ADBE-F6D9-4704-8997-7949DC72199E}" srcId="{D8FCD4B6-D8B9-4139-9D32-BC04FA9AB718}" destId="{0268B113-158C-4C9D-84D2-7F2B17FDCD05}" srcOrd="0" destOrd="0" parTransId="{E50099FF-9085-4B6A-88A2-C86B115CAEBA}" sibTransId="{9C330C80-9C0E-466F-9B6F-9AAC69247549}"/>
    <dgm:cxn modelId="{E365F7CA-8D49-4613-B8FB-9308384C33C1}" type="presOf" srcId="{EC567D26-178D-47D1-AE6D-552B54B106FA}" destId="{CE3DECBE-9140-4E6D-A28F-9AFBF41E7255}" srcOrd="0" destOrd="0" presId="urn:microsoft.com/office/officeart/2005/8/layout/vList2"/>
    <dgm:cxn modelId="{E74D8ECC-FB21-4B44-B5E5-4338B04632B5}" srcId="{D8FCD4B6-D8B9-4139-9D32-BC04FA9AB718}" destId="{08D01DA9-B2D2-4F9F-8377-8CC05BDCF25B}" srcOrd="6" destOrd="0" parTransId="{D99A1A2D-2B41-4415-B09E-1829437ECF34}" sibTransId="{997118C3-E5D0-467A-8635-08092FB08F0F}"/>
    <dgm:cxn modelId="{CE5F72D1-0FFD-451B-B00D-7EF4BEEDACF4}" srcId="{D8FCD4B6-D8B9-4139-9D32-BC04FA9AB718}" destId="{C659D43B-D638-4B3C-AD79-38572F653E98}" srcOrd="8" destOrd="0" parTransId="{7F337815-30C3-4290-ACE5-C8026CB338FF}" sibTransId="{AF12033C-A780-41D5-B4D0-EE7CF129C4CB}"/>
    <dgm:cxn modelId="{973DEDEA-EA15-4DA7-A3E5-AB50CA17F786}" type="presOf" srcId="{250B02BE-0BC5-4CDE-A9A6-942F3A731FBB}" destId="{426EAB77-AA0A-4B84-A6B3-4EF3E78D01C3}" srcOrd="0" destOrd="0" presId="urn:microsoft.com/office/officeart/2005/8/layout/vList2"/>
    <dgm:cxn modelId="{EDC51EF6-B622-4CF9-BB7F-515C65C92E69}" type="presOf" srcId="{CEB07C4C-EA90-477B-8479-8BF2908841AA}" destId="{2BB0B438-FEA5-4496-A109-85D6A567F06F}" srcOrd="0" destOrd="0" presId="urn:microsoft.com/office/officeart/2005/8/layout/vList2"/>
    <dgm:cxn modelId="{8F8C0DDE-5594-4DA3-A31C-A8767D8FEDF8}" type="presParOf" srcId="{360F77E2-BBAE-49A1-9048-653BCE2E8ADC}" destId="{380A096C-2DC5-4803-8BB6-E4089B4F3DB9}" srcOrd="0" destOrd="0" presId="urn:microsoft.com/office/officeart/2005/8/layout/vList2"/>
    <dgm:cxn modelId="{A11842A7-928F-4A41-ADDA-29E0A8966A35}" type="presParOf" srcId="{360F77E2-BBAE-49A1-9048-653BCE2E8ADC}" destId="{25C0F43D-7FE8-4186-94FD-DF91681E95E5}" srcOrd="1" destOrd="0" presId="urn:microsoft.com/office/officeart/2005/8/layout/vList2"/>
    <dgm:cxn modelId="{4BE35167-9651-4845-BE67-63DF2C878767}" type="presParOf" srcId="{360F77E2-BBAE-49A1-9048-653BCE2E8ADC}" destId="{C1737F56-A017-4957-8859-6F5382A83BB9}" srcOrd="2" destOrd="0" presId="urn:microsoft.com/office/officeart/2005/8/layout/vList2"/>
    <dgm:cxn modelId="{71BF87DA-47D7-4067-B414-AA4CC42B7FE1}" type="presParOf" srcId="{360F77E2-BBAE-49A1-9048-653BCE2E8ADC}" destId="{97F65CB4-9E93-43F0-8C93-9D0F25691063}" srcOrd="3" destOrd="0" presId="urn:microsoft.com/office/officeart/2005/8/layout/vList2"/>
    <dgm:cxn modelId="{193C27DF-32EA-4099-B31A-0E86A230B2BF}" type="presParOf" srcId="{360F77E2-BBAE-49A1-9048-653BCE2E8ADC}" destId="{2BB0B438-FEA5-4496-A109-85D6A567F06F}" srcOrd="4" destOrd="0" presId="urn:microsoft.com/office/officeart/2005/8/layout/vList2"/>
    <dgm:cxn modelId="{B570CED2-9773-42C1-AA80-F0761DACB92A}" type="presParOf" srcId="{360F77E2-BBAE-49A1-9048-653BCE2E8ADC}" destId="{9C724618-D81C-4562-BEB9-9497DD3B8298}" srcOrd="5" destOrd="0" presId="urn:microsoft.com/office/officeart/2005/8/layout/vList2"/>
    <dgm:cxn modelId="{14647079-E95D-4BB7-8F58-D0DFC61EBD18}" type="presParOf" srcId="{360F77E2-BBAE-49A1-9048-653BCE2E8ADC}" destId="{CE3DECBE-9140-4E6D-A28F-9AFBF41E7255}" srcOrd="6" destOrd="0" presId="urn:microsoft.com/office/officeart/2005/8/layout/vList2"/>
    <dgm:cxn modelId="{090F3EFA-251C-4EEF-84B5-C4F6B8E5FA53}" type="presParOf" srcId="{360F77E2-BBAE-49A1-9048-653BCE2E8ADC}" destId="{93E03FB5-820B-469C-81E9-DFC43485AC08}" srcOrd="7" destOrd="0" presId="urn:microsoft.com/office/officeart/2005/8/layout/vList2"/>
    <dgm:cxn modelId="{AF31DFB9-E3E1-4859-B777-C9AD5B81CDED}" type="presParOf" srcId="{360F77E2-BBAE-49A1-9048-653BCE2E8ADC}" destId="{426EAB77-AA0A-4B84-A6B3-4EF3E78D01C3}" srcOrd="8" destOrd="0" presId="urn:microsoft.com/office/officeart/2005/8/layout/vList2"/>
    <dgm:cxn modelId="{E8FE7AE1-EFF2-414A-BE0E-959DFF239AA3}" type="presParOf" srcId="{360F77E2-BBAE-49A1-9048-653BCE2E8ADC}" destId="{09BF64A0-E523-4225-A8D3-7F597674473C}" srcOrd="9" destOrd="0" presId="urn:microsoft.com/office/officeart/2005/8/layout/vList2"/>
    <dgm:cxn modelId="{0A7AC677-192B-4D02-B957-E8A73A85CB1A}" type="presParOf" srcId="{360F77E2-BBAE-49A1-9048-653BCE2E8ADC}" destId="{80280235-E9A0-42C9-9FCF-42AB2C102E56}" srcOrd="10" destOrd="0" presId="urn:microsoft.com/office/officeart/2005/8/layout/vList2"/>
    <dgm:cxn modelId="{E9E918F1-8495-41FD-9971-7623868FDC43}" type="presParOf" srcId="{360F77E2-BBAE-49A1-9048-653BCE2E8ADC}" destId="{4E82A965-6ADC-4E10-AE3A-22E46EBFDBB7}" srcOrd="11" destOrd="0" presId="urn:microsoft.com/office/officeart/2005/8/layout/vList2"/>
    <dgm:cxn modelId="{B2EFD327-2314-4382-BE8D-C06B25286A34}" type="presParOf" srcId="{360F77E2-BBAE-49A1-9048-653BCE2E8ADC}" destId="{183EB553-E26B-4049-BFE7-6E203895E06E}" srcOrd="12" destOrd="0" presId="urn:microsoft.com/office/officeart/2005/8/layout/vList2"/>
    <dgm:cxn modelId="{DF71B0A7-0C10-4589-8CE8-AE7E3E2A1840}" type="presParOf" srcId="{360F77E2-BBAE-49A1-9048-653BCE2E8ADC}" destId="{834071EE-CC6C-42EC-841C-AB84E6491A43}" srcOrd="13" destOrd="0" presId="urn:microsoft.com/office/officeart/2005/8/layout/vList2"/>
    <dgm:cxn modelId="{F6F7B0DB-3A65-4FEA-A492-F16F9B8087B3}" type="presParOf" srcId="{360F77E2-BBAE-49A1-9048-653BCE2E8ADC}" destId="{919E2B19-72DD-4F3E-87A6-8B49EABACD98}" srcOrd="14" destOrd="0" presId="urn:microsoft.com/office/officeart/2005/8/layout/vList2"/>
    <dgm:cxn modelId="{C67869E9-5CC5-4984-BA9B-E5B7C4535AD7}" type="presParOf" srcId="{360F77E2-BBAE-49A1-9048-653BCE2E8ADC}" destId="{AF75980E-485E-46FE-A5BC-3B006CCF278F}" srcOrd="15" destOrd="0" presId="urn:microsoft.com/office/officeart/2005/8/layout/vList2"/>
    <dgm:cxn modelId="{9082BA15-E1C8-4959-B7F2-2CF1134AF570}" type="presParOf" srcId="{360F77E2-BBAE-49A1-9048-653BCE2E8ADC}" destId="{838EEAD0-9092-47E3-8E1D-BB78497A77D0}" srcOrd="16" destOrd="0" presId="urn:microsoft.com/office/officeart/2005/8/layout/vList2"/>
    <dgm:cxn modelId="{2B6CF409-AB2C-46CB-B782-E3C19DDD2782}" type="presParOf" srcId="{360F77E2-BBAE-49A1-9048-653BCE2E8ADC}" destId="{EE325393-ECAD-4DFE-B7EE-E3E4F704C1E9}" srcOrd="17" destOrd="0" presId="urn:microsoft.com/office/officeart/2005/8/layout/vList2"/>
    <dgm:cxn modelId="{77FF4E0F-AC9B-481D-8D68-4E3A259B80FD}" type="presParOf" srcId="{360F77E2-BBAE-49A1-9048-653BCE2E8ADC}" destId="{DA61D03C-C7C1-49F9-B1F9-EFFB43057F2D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06AEB06-DE80-40D6-A865-3D0DB454F187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25FB89-B3C0-4D38-B0BC-223051763556}">
      <dgm:prSet/>
      <dgm:spPr/>
      <dgm:t>
        <a:bodyPr/>
        <a:lstStyle/>
        <a:p>
          <a:r>
            <a:rPr lang="en-US" b="0" i="0" dirty="0">
              <a:latin typeface="Average" panose="020B0604020202020204" charset="0"/>
            </a:rPr>
            <a:t>“I define the mediator's proposal as the exact point in time where the mediator ran out of skills.”</a:t>
          </a:r>
          <a:endParaRPr lang="en-US" dirty="0">
            <a:latin typeface="Average" panose="020B0604020202020204" charset="0"/>
          </a:endParaRPr>
        </a:p>
      </dgm:t>
    </dgm:pt>
    <dgm:pt modelId="{E8FE9CA1-BC81-4762-A064-3A0A989EECDD}" type="parTrans" cxnId="{B3F8D03E-6ADA-4988-B484-47604B709F68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E52657C7-15CD-400E-9B6C-F527DA37D9F7}" type="sibTrans" cxnId="{B3F8D03E-6ADA-4988-B484-47604B709F68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C7306F5E-D7F6-4900-BCFE-1B131E8C4BDA}">
      <dgm:prSet/>
      <dgm:spPr/>
      <dgm:t>
        <a:bodyPr/>
        <a:lstStyle/>
        <a:p>
          <a:r>
            <a:rPr lang="en-US" b="0" i="0">
              <a:latin typeface="Average" panose="020B0604020202020204" charset="0"/>
            </a:rPr>
            <a:t>“Some mediators use it as a tool of self- importance in a way that says, ‘Here, I’ll resolve this for you.’”</a:t>
          </a:r>
          <a:endParaRPr lang="en-US">
            <a:latin typeface="Average" panose="020B0604020202020204" charset="0"/>
          </a:endParaRPr>
        </a:p>
      </dgm:t>
    </dgm:pt>
    <dgm:pt modelId="{06556F84-9F4D-4C89-AEDD-0FE7CEDE49E0}" type="parTrans" cxnId="{342BD0CF-F2A1-4EC7-993D-D44DD0FA73F7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041AC05B-6D9D-4D2E-AF1B-6D8F79EA9805}" type="sibTrans" cxnId="{342BD0CF-F2A1-4EC7-993D-D44DD0FA73F7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B3EBB28D-C035-44B4-9C40-3D92A66E22C7}">
      <dgm:prSet/>
      <dgm:spPr/>
      <dgm:t>
        <a:bodyPr/>
        <a:lstStyle/>
        <a:p>
          <a:r>
            <a:rPr lang="en-US" b="0" i="0">
              <a:latin typeface="Average" panose="020B0604020202020204" charset="0"/>
            </a:rPr>
            <a:t>“Could it be that if more mediators possessed ... a wider variety of skills and techniques, then the mediator’s proposal might quietly slip away?”</a:t>
          </a:r>
          <a:endParaRPr lang="en-US">
            <a:latin typeface="Average" panose="020B0604020202020204" charset="0"/>
          </a:endParaRPr>
        </a:p>
      </dgm:t>
    </dgm:pt>
    <dgm:pt modelId="{F8083218-6625-4460-807C-17B74509D047}" type="parTrans" cxnId="{D05309E4-64B6-4370-BA2B-F095FD5AC59F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3F96A747-ED8B-48F0-A650-FF8E2891BC2C}" type="sibTrans" cxnId="{D05309E4-64B6-4370-BA2B-F095FD5AC59F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9AD6D168-6ACB-40A8-8E8A-90D75767B51C}">
      <dgm:prSet/>
      <dgm:spPr/>
      <dgm:t>
        <a:bodyPr/>
        <a:lstStyle/>
        <a:p>
          <a:r>
            <a:rPr lang="en-US" b="0" i="0">
              <a:latin typeface="Average" panose="020B0604020202020204" charset="0"/>
            </a:rPr>
            <a:t>“Unfortunately, I think many counsel looking for a mediator’s proposal are more lazy than savvy.”</a:t>
          </a:r>
          <a:endParaRPr lang="en-US">
            <a:latin typeface="Average" panose="020B0604020202020204" charset="0"/>
          </a:endParaRPr>
        </a:p>
      </dgm:t>
    </dgm:pt>
    <dgm:pt modelId="{BAA26E2B-0388-4398-BE29-C0394ABFABF2}" type="parTrans" cxnId="{F2038F1C-3E3F-4791-9680-890B598ADE96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30A96C7E-EEC5-4480-9822-5C03F872BB46}" type="sibTrans" cxnId="{F2038F1C-3E3F-4791-9680-890B598ADE96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3E5108BF-0370-4C24-8589-E8F9D7B26A38}" type="pres">
      <dgm:prSet presAssocID="{B06AEB06-DE80-40D6-A865-3D0DB454F187}" presName="root" presStyleCnt="0">
        <dgm:presLayoutVars>
          <dgm:dir/>
          <dgm:resizeHandles val="exact"/>
        </dgm:presLayoutVars>
      </dgm:prSet>
      <dgm:spPr/>
    </dgm:pt>
    <dgm:pt modelId="{1F588A24-86CD-45E7-818C-02E896ADCB0F}" type="pres">
      <dgm:prSet presAssocID="{B06AEB06-DE80-40D6-A865-3D0DB454F187}" presName="container" presStyleCnt="0">
        <dgm:presLayoutVars>
          <dgm:dir/>
          <dgm:resizeHandles val="exact"/>
        </dgm:presLayoutVars>
      </dgm:prSet>
      <dgm:spPr/>
    </dgm:pt>
    <dgm:pt modelId="{7DB929FA-BB32-4717-8F4A-B306B93BAA98}" type="pres">
      <dgm:prSet presAssocID="{5625FB89-B3C0-4D38-B0BC-223051763556}" presName="compNode" presStyleCnt="0"/>
      <dgm:spPr/>
    </dgm:pt>
    <dgm:pt modelId="{CD088342-627D-45A0-A1FA-391F2372CFDA}" type="pres">
      <dgm:prSet presAssocID="{5625FB89-B3C0-4D38-B0BC-223051763556}" presName="iconBgRect" presStyleLbl="bgShp" presStyleIdx="0" presStyleCnt="4"/>
      <dgm:spPr/>
    </dgm:pt>
    <dgm:pt modelId="{78160A4F-3E55-44BC-B605-9376F44B602D}" type="pres">
      <dgm:prSet presAssocID="{5625FB89-B3C0-4D38-B0BC-22305176355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E6405AD9-803F-4C8A-9C14-2DF8ACFE78B4}" type="pres">
      <dgm:prSet presAssocID="{5625FB89-B3C0-4D38-B0BC-223051763556}" presName="spaceRect" presStyleCnt="0"/>
      <dgm:spPr/>
    </dgm:pt>
    <dgm:pt modelId="{073EE885-B58D-4B2B-8C4E-7B5DD71CC73E}" type="pres">
      <dgm:prSet presAssocID="{5625FB89-B3C0-4D38-B0BC-223051763556}" presName="textRect" presStyleLbl="revTx" presStyleIdx="0" presStyleCnt="4">
        <dgm:presLayoutVars>
          <dgm:chMax val="1"/>
          <dgm:chPref val="1"/>
        </dgm:presLayoutVars>
      </dgm:prSet>
      <dgm:spPr/>
    </dgm:pt>
    <dgm:pt modelId="{B46CB712-D85D-495C-BAA0-D642291FDA50}" type="pres">
      <dgm:prSet presAssocID="{E52657C7-15CD-400E-9B6C-F527DA37D9F7}" presName="sibTrans" presStyleLbl="sibTrans2D1" presStyleIdx="0" presStyleCnt="0"/>
      <dgm:spPr/>
    </dgm:pt>
    <dgm:pt modelId="{BE8E3B95-5180-46A6-AB2A-F7C49EE84E39}" type="pres">
      <dgm:prSet presAssocID="{C7306F5E-D7F6-4900-BCFE-1B131E8C4BDA}" presName="compNode" presStyleCnt="0"/>
      <dgm:spPr/>
    </dgm:pt>
    <dgm:pt modelId="{5726933C-E274-49AF-95B3-55B18EE85B18}" type="pres">
      <dgm:prSet presAssocID="{C7306F5E-D7F6-4900-BCFE-1B131E8C4BDA}" presName="iconBgRect" presStyleLbl="bgShp" presStyleIdx="1" presStyleCnt="4"/>
      <dgm:spPr/>
    </dgm:pt>
    <dgm:pt modelId="{927267F7-02A2-4112-86C3-044A46EE2AFE}" type="pres">
      <dgm:prSet presAssocID="{C7306F5E-D7F6-4900-BCFE-1B131E8C4BD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242AEB4A-6C72-4CEE-AE53-863ED728C398}" type="pres">
      <dgm:prSet presAssocID="{C7306F5E-D7F6-4900-BCFE-1B131E8C4BDA}" presName="spaceRect" presStyleCnt="0"/>
      <dgm:spPr/>
    </dgm:pt>
    <dgm:pt modelId="{7D33AF69-A8DB-485C-A97F-9A84E6D16BC8}" type="pres">
      <dgm:prSet presAssocID="{C7306F5E-D7F6-4900-BCFE-1B131E8C4BDA}" presName="textRect" presStyleLbl="revTx" presStyleIdx="1" presStyleCnt="4">
        <dgm:presLayoutVars>
          <dgm:chMax val="1"/>
          <dgm:chPref val="1"/>
        </dgm:presLayoutVars>
      </dgm:prSet>
      <dgm:spPr/>
    </dgm:pt>
    <dgm:pt modelId="{35620CE1-FD9B-49F6-B3D9-D90C9C7C6AD8}" type="pres">
      <dgm:prSet presAssocID="{041AC05B-6D9D-4D2E-AF1B-6D8F79EA9805}" presName="sibTrans" presStyleLbl="sibTrans2D1" presStyleIdx="0" presStyleCnt="0"/>
      <dgm:spPr/>
    </dgm:pt>
    <dgm:pt modelId="{7DCD7865-3F58-4A18-AAA2-E31BC8695D95}" type="pres">
      <dgm:prSet presAssocID="{B3EBB28D-C035-44B4-9C40-3D92A66E22C7}" presName="compNode" presStyleCnt="0"/>
      <dgm:spPr/>
    </dgm:pt>
    <dgm:pt modelId="{55421F5D-2ADC-405E-8BEC-DE31EA7607FF}" type="pres">
      <dgm:prSet presAssocID="{B3EBB28D-C035-44B4-9C40-3D92A66E22C7}" presName="iconBgRect" presStyleLbl="bgShp" presStyleIdx="2" presStyleCnt="4"/>
      <dgm:spPr/>
    </dgm:pt>
    <dgm:pt modelId="{00F2A063-9F49-4B8A-B997-249A51647133}" type="pres">
      <dgm:prSet presAssocID="{B3EBB28D-C035-44B4-9C40-3D92A66E22C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4EEE2C80-BA50-40A0-8C2A-47ADC5A9F835}" type="pres">
      <dgm:prSet presAssocID="{B3EBB28D-C035-44B4-9C40-3D92A66E22C7}" presName="spaceRect" presStyleCnt="0"/>
      <dgm:spPr/>
    </dgm:pt>
    <dgm:pt modelId="{4F311035-E9C2-4DA4-B204-5907FCEC644D}" type="pres">
      <dgm:prSet presAssocID="{B3EBB28D-C035-44B4-9C40-3D92A66E22C7}" presName="textRect" presStyleLbl="revTx" presStyleIdx="2" presStyleCnt="4">
        <dgm:presLayoutVars>
          <dgm:chMax val="1"/>
          <dgm:chPref val="1"/>
        </dgm:presLayoutVars>
      </dgm:prSet>
      <dgm:spPr/>
    </dgm:pt>
    <dgm:pt modelId="{B7CAD40F-3801-4A41-B9DA-4F575D14AA9C}" type="pres">
      <dgm:prSet presAssocID="{3F96A747-ED8B-48F0-A650-FF8E2891BC2C}" presName="sibTrans" presStyleLbl="sibTrans2D1" presStyleIdx="0" presStyleCnt="0"/>
      <dgm:spPr/>
    </dgm:pt>
    <dgm:pt modelId="{94B30B84-A62B-4F62-A3E0-F5AD9A10EA5E}" type="pres">
      <dgm:prSet presAssocID="{9AD6D168-6ACB-40A8-8E8A-90D75767B51C}" presName="compNode" presStyleCnt="0"/>
      <dgm:spPr/>
    </dgm:pt>
    <dgm:pt modelId="{430FE882-EFD3-456B-B433-4213F45F8DA3}" type="pres">
      <dgm:prSet presAssocID="{9AD6D168-6ACB-40A8-8E8A-90D75767B51C}" presName="iconBgRect" presStyleLbl="bgShp" presStyleIdx="3" presStyleCnt="4"/>
      <dgm:spPr/>
    </dgm:pt>
    <dgm:pt modelId="{0C70FC90-A238-4AFD-8BBD-0E9A504D2B01}" type="pres">
      <dgm:prSet presAssocID="{9AD6D168-6ACB-40A8-8E8A-90D75767B51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336C6120-1186-411C-B22F-C6B13A658B9A}" type="pres">
      <dgm:prSet presAssocID="{9AD6D168-6ACB-40A8-8E8A-90D75767B51C}" presName="spaceRect" presStyleCnt="0"/>
      <dgm:spPr/>
    </dgm:pt>
    <dgm:pt modelId="{DCC86ECF-3E79-48FE-A0AF-A949EF72F903}" type="pres">
      <dgm:prSet presAssocID="{9AD6D168-6ACB-40A8-8E8A-90D75767B51C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F2038F1C-3E3F-4791-9680-890B598ADE96}" srcId="{B06AEB06-DE80-40D6-A865-3D0DB454F187}" destId="{9AD6D168-6ACB-40A8-8E8A-90D75767B51C}" srcOrd="3" destOrd="0" parTransId="{BAA26E2B-0388-4398-BE29-C0394ABFABF2}" sibTransId="{30A96C7E-EEC5-4480-9822-5C03F872BB46}"/>
    <dgm:cxn modelId="{9DA0223B-974E-4D11-BC5A-31126E3EA416}" type="presOf" srcId="{041AC05B-6D9D-4D2E-AF1B-6D8F79EA9805}" destId="{35620CE1-FD9B-49F6-B3D9-D90C9C7C6AD8}" srcOrd="0" destOrd="0" presId="urn:microsoft.com/office/officeart/2018/2/layout/IconCircleList"/>
    <dgm:cxn modelId="{1287FC3B-3E3E-4D53-A098-5940F7602AB5}" type="presOf" srcId="{5625FB89-B3C0-4D38-B0BC-223051763556}" destId="{073EE885-B58D-4B2B-8C4E-7B5DD71CC73E}" srcOrd="0" destOrd="0" presId="urn:microsoft.com/office/officeart/2018/2/layout/IconCircleList"/>
    <dgm:cxn modelId="{B3F8D03E-6ADA-4988-B484-47604B709F68}" srcId="{B06AEB06-DE80-40D6-A865-3D0DB454F187}" destId="{5625FB89-B3C0-4D38-B0BC-223051763556}" srcOrd="0" destOrd="0" parTransId="{E8FE9CA1-BC81-4762-A064-3A0A989EECDD}" sibTransId="{E52657C7-15CD-400E-9B6C-F527DA37D9F7}"/>
    <dgm:cxn modelId="{D69BC957-B33C-4E54-8197-7EECF3FB0F0E}" type="presOf" srcId="{B06AEB06-DE80-40D6-A865-3D0DB454F187}" destId="{3E5108BF-0370-4C24-8589-E8F9D7B26A38}" srcOrd="0" destOrd="0" presId="urn:microsoft.com/office/officeart/2018/2/layout/IconCircleList"/>
    <dgm:cxn modelId="{6D1185AB-24E0-4F32-B681-EB4A5CA012C9}" type="presOf" srcId="{E52657C7-15CD-400E-9B6C-F527DA37D9F7}" destId="{B46CB712-D85D-495C-BAA0-D642291FDA50}" srcOrd="0" destOrd="0" presId="urn:microsoft.com/office/officeart/2018/2/layout/IconCircleList"/>
    <dgm:cxn modelId="{FB5BDFC1-D43C-4533-804F-5A8DAB74456C}" type="presOf" srcId="{B3EBB28D-C035-44B4-9C40-3D92A66E22C7}" destId="{4F311035-E9C2-4DA4-B204-5907FCEC644D}" srcOrd="0" destOrd="0" presId="urn:microsoft.com/office/officeart/2018/2/layout/IconCircleList"/>
    <dgm:cxn modelId="{07A663CD-9670-4F0B-9635-D36A6E69A6E7}" type="presOf" srcId="{C7306F5E-D7F6-4900-BCFE-1B131E8C4BDA}" destId="{7D33AF69-A8DB-485C-A97F-9A84E6D16BC8}" srcOrd="0" destOrd="0" presId="urn:microsoft.com/office/officeart/2018/2/layout/IconCircleList"/>
    <dgm:cxn modelId="{342BD0CF-F2A1-4EC7-993D-D44DD0FA73F7}" srcId="{B06AEB06-DE80-40D6-A865-3D0DB454F187}" destId="{C7306F5E-D7F6-4900-BCFE-1B131E8C4BDA}" srcOrd="1" destOrd="0" parTransId="{06556F84-9F4D-4C89-AEDD-0FE7CEDE49E0}" sibTransId="{041AC05B-6D9D-4D2E-AF1B-6D8F79EA9805}"/>
    <dgm:cxn modelId="{AF3091D8-1239-42D2-AA9E-F455F75CC199}" type="presOf" srcId="{3F96A747-ED8B-48F0-A650-FF8E2891BC2C}" destId="{B7CAD40F-3801-4A41-B9DA-4F575D14AA9C}" srcOrd="0" destOrd="0" presId="urn:microsoft.com/office/officeart/2018/2/layout/IconCircleList"/>
    <dgm:cxn modelId="{CC90BBDD-A906-4EB0-B0DA-C4966F603118}" type="presOf" srcId="{9AD6D168-6ACB-40A8-8E8A-90D75767B51C}" destId="{DCC86ECF-3E79-48FE-A0AF-A949EF72F903}" srcOrd="0" destOrd="0" presId="urn:microsoft.com/office/officeart/2018/2/layout/IconCircleList"/>
    <dgm:cxn modelId="{D05309E4-64B6-4370-BA2B-F095FD5AC59F}" srcId="{B06AEB06-DE80-40D6-A865-3D0DB454F187}" destId="{B3EBB28D-C035-44B4-9C40-3D92A66E22C7}" srcOrd="2" destOrd="0" parTransId="{F8083218-6625-4460-807C-17B74509D047}" sibTransId="{3F96A747-ED8B-48F0-A650-FF8E2891BC2C}"/>
    <dgm:cxn modelId="{F1153869-53F9-4DCE-A5B6-81260B48F8E3}" type="presParOf" srcId="{3E5108BF-0370-4C24-8589-E8F9D7B26A38}" destId="{1F588A24-86CD-45E7-818C-02E896ADCB0F}" srcOrd="0" destOrd="0" presId="urn:microsoft.com/office/officeart/2018/2/layout/IconCircleList"/>
    <dgm:cxn modelId="{BA714F22-0E16-44F7-846B-2CA381DB066C}" type="presParOf" srcId="{1F588A24-86CD-45E7-818C-02E896ADCB0F}" destId="{7DB929FA-BB32-4717-8F4A-B306B93BAA98}" srcOrd="0" destOrd="0" presId="urn:microsoft.com/office/officeart/2018/2/layout/IconCircleList"/>
    <dgm:cxn modelId="{7B8F1488-94F3-4A61-B7B7-85E33EEC806A}" type="presParOf" srcId="{7DB929FA-BB32-4717-8F4A-B306B93BAA98}" destId="{CD088342-627D-45A0-A1FA-391F2372CFDA}" srcOrd="0" destOrd="0" presId="urn:microsoft.com/office/officeart/2018/2/layout/IconCircleList"/>
    <dgm:cxn modelId="{17C31701-4B0D-4BC1-B8C1-4E59912D3DD5}" type="presParOf" srcId="{7DB929FA-BB32-4717-8F4A-B306B93BAA98}" destId="{78160A4F-3E55-44BC-B605-9376F44B602D}" srcOrd="1" destOrd="0" presId="urn:microsoft.com/office/officeart/2018/2/layout/IconCircleList"/>
    <dgm:cxn modelId="{5172FE04-2C75-4C22-9EA7-59E203128B3F}" type="presParOf" srcId="{7DB929FA-BB32-4717-8F4A-B306B93BAA98}" destId="{E6405AD9-803F-4C8A-9C14-2DF8ACFE78B4}" srcOrd="2" destOrd="0" presId="urn:microsoft.com/office/officeart/2018/2/layout/IconCircleList"/>
    <dgm:cxn modelId="{7AA87A2C-829F-4FE5-81B2-126670FFD9A2}" type="presParOf" srcId="{7DB929FA-BB32-4717-8F4A-B306B93BAA98}" destId="{073EE885-B58D-4B2B-8C4E-7B5DD71CC73E}" srcOrd="3" destOrd="0" presId="urn:microsoft.com/office/officeart/2018/2/layout/IconCircleList"/>
    <dgm:cxn modelId="{C48A9A7D-987B-4CCB-8AFE-AEF9CC8AD9DD}" type="presParOf" srcId="{1F588A24-86CD-45E7-818C-02E896ADCB0F}" destId="{B46CB712-D85D-495C-BAA0-D642291FDA50}" srcOrd="1" destOrd="0" presId="urn:microsoft.com/office/officeart/2018/2/layout/IconCircleList"/>
    <dgm:cxn modelId="{B0794E00-B676-422C-97EA-FC5E72BB44A5}" type="presParOf" srcId="{1F588A24-86CD-45E7-818C-02E896ADCB0F}" destId="{BE8E3B95-5180-46A6-AB2A-F7C49EE84E39}" srcOrd="2" destOrd="0" presId="urn:microsoft.com/office/officeart/2018/2/layout/IconCircleList"/>
    <dgm:cxn modelId="{21DDED3F-9219-40CF-AC26-BB00DE220AB4}" type="presParOf" srcId="{BE8E3B95-5180-46A6-AB2A-F7C49EE84E39}" destId="{5726933C-E274-49AF-95B3-55B18EE85B18}" srcOrd="0" destOrd="0" presId="urn:microsoft.com/office/officeart/2018/2/layout/IconCircleList"/>
    <dgm:cxn modelId="{99E45260-23B9-42D7-B074-7369E8096122}" type="presParOf" srcId="{BE8E3B95-5180-46A6-AB2A-F7C49EE84E39}" destId="{927267F7-02A2-4112-86C3-044A46EE2AFE}" srcOrd="1" destOrd="0" presId="urn:microsoft.com/office/officeart/2018/2/layout/IconCircleList"/>
    <dgm:cxn modelId="{037797F4-532E-4E32-A78C-D4266098AB68}" type="presParOf" srcId="{BE8E3B95-5180-46A6-AB2A-F7C49EE84E39}" destId="{242AEB4A-6C72-4CEE-AE53-863ED728C398}" srcOrd="2" destOrd="0" presId="urn:microsoft.com/office/officeart/2018/2/layout/IconCircleList"/>
    <dgm:cxn modelId="{E5BC44C0-8E26-4929-A241-A445AB20411B}" type="presParOf" srcId="{BE8E3B95-5180-46A6-AB2A-F7C49EE84E39}" destId="{7D33AF69-A8DB-485C-A97F-9A84E6D16BC8}" srcOrd="3" destOrd="0" presId="urn:microsoft.com/office/officeart/2018/2/layout/IconCircleList"/>
    <dgm:cxn modelId="{D36C7D60-1EB4-47C6-B8F9-0A3A17C85E9B}" type="presParOf" srcId="{1F588A24-86CD-45E7-818C-02E896ADCB0F}" destId="{35620CE1-FD9B-49F6-B3D9-D90C9C7C6AD8}" srcOrd="3" destOrd="0" presId="urn:microsoft.com/office/officeart/2018/2/layout/IconCircleList"/>
    <dgm:cxn modelId="{946335EA-EDB1-4A64-900A-450261233E8C}" type="presParOf" srcId="{1F588A24-86CD-45E7-818C-02E896ADCB0F}" destId="{7DCD7865-3F58-4A18-AAA2-E31BC8695D95}" srcOrd="4" destOrd="0" presId="urn:microsoft.com/office/officeart/2018/2/layout/IconCircleList"/>
    <dgm:cxn modelId="{4B44272F-8987-4B91-B2EA-5EF4DFDEF225}" type="presParOf" srcId="{7DCD7865-3F58-4A18-AAA2-E31BC8695D95}" destId="{55421F5D-2ADC-405E-8BEC-DE31EA7607FF}" srcOrd="0" destOrd="0" presId="urn:microsoft.com/office/officeart/2018/2/layout/IconCircleList"/>
    <dgm:cxn modelId="{9EE261AC-B6D3-4959-B446-94B7C19BE3D9}" type="presParOf" srcId="{7DCD7865-3F58-4A18-AAA2-E31BC8695D95}" destId="{00F2A063-9F49-4B8A-B997-249A51647133}" srcOrd="1" destOrd="0" presId="urn:microsoft.com/office/officeart/2018/2/layout/IconCircleList"/>
    <dgm:cxn modelId="{86F9E5C0-5F2A-489D-993D-89DE5A3D9E45}" type="presParOf" srcId="{7DCD7865-3F58-4A18-AAA2-E31BC8695D95}" destId="{4EEE2C80-BA50-40A0-8C2A-47ADC5A9F835}" srcOrd="2" destOrd="0" presId="urn:microsoft.com/office/officeart/2018/2/layout/IconCircleList"/>
    <dgm:cxn modelId="{0B5166CE-0952-48EF-AB7E-04D789ED3637}" type="presParOf" srcId="{7DCD7865-3F58-4A18-AAA2-E31BC8695D95}" destId="{4F311035-E9C2-4DA4-B204-5907FCEC644D}" srcOrd="3" destOrd="0" presId="urn:microsoft.com/office/officeart/2018/2/layout/IconCircleList"/>
    <dgm:cxn modelId="{852305DB-68F6-4477-9C79-C4D762C2CE84}" type="presParOf" srcId="{1F588A24-86CD-45E7-818C-02E896ADCB0F}" destId="{B7CAD40F-3801-4A41-B9DA-4F575D14AA9C}" srcOrd="5" destOrd="0" presId="urn:microsoft.com/office/officeart/2018/2/layout/IconCircleList"/>
    <dgm:cxn modelId="{175519F7-769D-4E3F-B438-32B5244F881E}" type="presParOf" srcId="{1F588A24-86CD-45E7-818C-02E896ADCB0F}" destId="{94B30B84-A62B-4F62-A3E0-F5AD9A10EA5E}" srcOrd="6" destOrd="0" presId="urn:microsoft.com/office/officeart/2018/2/layout/IconCircleList"/>
    <dgm:cxn modelId="{2C6C1C8B-8B64-47EF-B173-06FD1D73803C}" type="presParOf" srcId="{94B30B84-A62B-4F62-A3E0-F5AD9A10EA5E}" destId="{430FE882-EFD3-456B-B433-4213F45F8DA3}" srcOrd="0" destOrd="0" presId="urn:microsoft.com/office/officeart/2018/2/layout/IconCircleList"/>
    <dgm:cxn modelId="{67B7D7E2-13C5-4381-82B5-BA1BF0611268}" type="presParOf" srcId="{94B30B84-A62B-4F62-A3E0-F5AD9A10EA5E}" destId="{0C70FC90-A238-4AFD-8BBD-0E9A504D2B01}" srcOrd="1" destOrd="0" presId="urn:microsoft.com/office/officeart/2018/2/layout/IconCircleList"/>
    <dgm:cxn modelId="{7E573226-917F-48C8-9D80-17042079F0A9}" type="presParOf" srcId="{94B30B84-A62B-4F62-A3E0-F5AD9A10EA5E}" destId="{336C6120-1186-411C-B22F-C6B13A658B9A}" srcOrd="2" destOrd="0" presId="urn:microsoft.com/office/officeart/2018/2/layout/IconCircleList"/>
    <dgm:cxn modelId="{438B9703-82E1-4921-B41C-5D6CBF41C5D5}" type="presParOf" srcId="{94B30B84-A62B-4F62-A3E0-F5AD9A10EA5E}" destId="{DCC86ECF-3E79-48FE-A0AF-A949EF72F903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7FF235-1673-413C-82D1-84004A1451D3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/>
      <dgm:spPr/>
      <dgm:t>
        <a:bodyPr/>
        <a:lstStyle/>
        <a:p>
          <a:endParaRPr lang="en-US"/>
        </a:p>
      </dgm:t>
    </dgm:pt>
    <dgm:pt modelId="{8616F2FF-4453-4862-8313-AF9F504202B5}">
      <dgm:prSet/>
      <dgm:spPr/>
      <dgm:t>
        <a:bodyPr/>
        <a:lstStyle/>
        <a:p>
          <a:r>
            <a:rPr lang="en-US" dirty="0">
              <a:latin typeface="Average" panose="020B0604020202020204" charset="0"/>
            </a:rPr>
            <a:t>Co-operative</a:t>
          </a:r>
        </a:p>
      </dgm:t>
    </dgm:pt>
    <dgm:pt modelId="{03C1C41C-9C7A-40C6-93AD-9B3C4E6BAA97}" type="parTrans" cxnId="{6783AE27-4756-4D08-A360-4FC0D07CC0BB}">
      <dgm:prSet/>
      <dgm:spPr/>
      <dgm:t>
        <a:bodyPr/>
        <a:lstStyle/>
        <a:p>
          <a:endParaRPr lang="en-US"/>
        </a:p>
      </dgm:t>
    </dgm:pt>
    <dgm:pt modelId="{DFF94A36-D48F-4352-8A42-493F74333E6D}" type="sibTrans" cxnId="{6783AE27-4756-4D08-A360-4FC0D07CC0BB}">
      <dgm:prSet/>
      <dgm:spPr/>
      <dgm:t>
        <a:bodyPr/>
        <a:lstStyle/>
        <a:p>
          <a:endParaRPr lang="en-US"/>
        </a:p>
      </dgm:t>
    </dgm:pt>
    <dgm:pt modelId="{39CAD085-E745-4F89-A5B4-02F467556670}">
      <dgm:prSet/>
      <dgm:spPr/>
      <dgm:t>
        <a:bodyPr/>
        <a:lstStyle/>
        <a:p>
          <a:r>
            <a:rPr lang="en-US" dirty="0">
              <a:latin typeface="Average" panose="020B0604020202020204" charset="0"/>
            </a:rPr>
            <a:t>Quick</a:t>
          </a:r>
        </a:p>
      </dgm:t>
    </dgm:pt>
    <dgm:pt modelId="{FC52D3F3-2E82-4B60-BF7A-9E62CABFC3ED}" type="parTrans" cxnId="{725F2904-CFAA-4803-BD9A-65FE60F0CC82}">
      <dgm:prSet/>
      <dgm:spPr/>
      <dgm:t>
        <a:bodyPr/>
        <a:lstStyle/>
        <a:p>
          <a:endParaRPr lang="en-US"/>
        </a:p>
      </dgm:t>
    </dgm:pt>
    <dgm:pt modelId="{92B79482-ACD5-4B0D-A031-425B0E3CA6B0}" type="sibTrans" cxnId="{725F2904-CFAA-4803-BD9A-65FE60F0CC82}">
      <dgm:prSet/>
      <dgm:spPr/>
      <dgm:t>
        <a:bodyPr/>
        <a:lstStyle/>
        <a:p>
          <a:endParaRPr lang="en-US"/>
        </a:p>
      </dgm:t>
    </dgm:pt>
    <dgm:pt modelId="{BF88FF08-C33A-4C06-862A-5F850F6ADD0F}">
      <dgm:prSet/>
      <dgm:spPr/>
      <dgm:t>
        <a:bodyPr/>
        <a:lstStyle/>
        <a:p>
          <a:r>
            <a:rPr lang="en-US">
              <a:latin typeface="Average" panose="020B0604020202020204" charset="0"/>
            </a:rPr>
            <a:t>Problem-solving</a:t>
          </a:r>
        </a:p>
      </dgm:t>
    </dgm:pt>
    <dgm:pt modelId="{090D8D07-30E5-4F87-B3DD-6483A627CED5}" type="parTrans" cxnId="{893E405A-9736-4700-A03B-6E46CFF6F865}">
      <dgm:prSet/>
      <dgm:spPr/>
      <dgm:t>
        <a:bodyPr/>
        <a:lstStyle/>
        <a:p>
          <a:endParaRPr lang="en-US"/>
        </a:p>
      </dgm:t>
    </dgm:pt>
    <dgm:pt modelId="{FCE16EF2-BE07-4BF4-92A7-3CEB78F25460}" type="sibTrans" cxnId="{893E405A-9736-4700-A03B-6E46CFF6F865}">
      <dgm:prSet/>
      <dgm:spPr/>
      <dgm:t>
        <a:bodyPr/>
        <a:lstStyle/>
        <a:p>
          <a:endParaRPr lang="en-US"/>
        </a:p>
      </dgm:t>
    </dgm:pt>
    <dgm:pt modelId="{0AD7976B-9320-453C-97CB-6B65FF110A35}">
      <dgm:prSet/>
      <dgm:spPr/>
      <dgm:t>
        <a:bodyPr/>
        <a:lstStyle/>
        <a:p>
          <a:r>
            <a:rPr lang="en-US" dirty="0">
              <a:latin typeface="Average" panose="020B0604020202020204" charset="0"/>
            </a:rPr>
            <a:t>Inexpensive</a:t>
          </a:r>
        </a:p>
      </dgm:t>
    </dgm:pt>
    <dgm:pt modelId="{5E20DCEC-BAB5-43BB-8341-B62FE7039076}" type="parTrans" cxnId="{D8076BA3-D987-47A7-82D3-60FC2FD73409}">
      <dgm:prSet/>
      <dgm:spPr/>
      <dgm:t>
        <a:bodyPr/>
        <a:lstStyle/>
        <a:p>
          <a:endParaRPr lang="en-US"/>
        </a:p>
      </dgm:t>
    </dgm:pt>
    <dgm:pt modelId="{BB5F0188-D9BC-4D11-9AE4-8AEE4E1CA817}" type="sibTrans" cxnId="{D8076BA3-D987-47A7-82D3-60FC2FD73409}">
      <dgm:prSet/>
      <dgm:spPr/>
      <dgm:t>
        <a:bodyPr/>
        <a:lstStyle/>
        <a:p>
          <a:endParaRPr lang="en-US"/>
        </a:p>
      </dgm:t>
    </dgm:pt>
    <dgm:pt modelId="{6214118A-08C3-4835-8304-E692B9825841}">
      <dgm:prSet/>
      <dgm:spPr/>
      <dgm:t>
        <a:bodyPr/>
        <a:lstStyle/>
        <a:p>
          <a:r>
            <a:rPr lang="en-US">
              <a:latin typeface="Average" panose="020B0604020202020204" charset="0"/>
            </a:rPr>
            <a:t>Private</a:t>
          </a:r>
        </a:p>
      </dgm:t>
    </dgm:pt>
    <dgm:pt modelId="{528096AB-0887-4940-B92E-298D4EC22049}" type="parTrans" cxnId="{5BFFDB5C-3C78-419E-BF35-FA30048D7DB2}">
      <dgm:prSet/>
      <dgm:spPr/>
      <dgm:t>
        <a:bodyPr/>
        <a:lstStyle/>
        <a:p>
          <a:endParaRPr lang="en-US"/>
        </a:p>
      </dgm:t>
    </dgm:pt>
    <dgm:pt modelId="{F85866F9-2E2B-4E83-B245-325CDDBC43C9}" type="sibTrans" cxnId="{5BFFDB5C-3C78-419E-BF35-FA30048D7DB2}">
      <dgm:prSet/>
      <dgm:spPr/>
      <dgm:t>
        <a:bodyPr/>
        <a:lstStyle/>
        <a:p>
          <a:endParaRPr lang="en-US"/>
        </a:p>
      </dgm:t>
    </dgm:pt>
    <dgm:pt modelId="{8A726407-9518-4E5D-85A7-2631C6F60A07}" type="pres">
      <dgm:prSet presAssocID="{357FF235-1673-413C-82D1-84004A1451D3}" presName="linear" presStyleCnt="0">
        <dgm:presLayoutVars>
          <dgm:animLvl val="lvl"/>
          <dgm:resizeHandles val="exact"/>
        </dgm:presLayoutVars>
      </dgm:prSet>
      <dgm:spPr/>
    </dgm:pt>
    <dgm:pt modelId="{A1382CB2-949D-4BF3-85E1-A1A9D124EE15}" type="pres">
      <dgm:prSet presAssocID="{8616F2FF-4453-4862-8313-AF9F504202B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5CE8EE3-CBF1-468E-8F56-3838E8F076BC}" type="pres">
      <dgm:prSet presAssocID="{DFF94A36-D48F-4352-8A42-493F74333E6D}" presName="spacer" presStyleCnt="0"/>
      <dgm:spPr/>
    </dgm:pt>
    <dgm:pt modelId="{81F8D460-0A52-4561-B37E-31A5D3980989}" type="pres">
      <dgm:prSet presAssocID="{39CAD085-E745-4F89-A5B4-02F46755667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F2161EE-D5D4-4792-8DDB-CB4B76EA9411}" type="pres">
      <dgm:prSet presAssocID="{92B79482-ACD5-4B0D-A031-425B0E3CA6B0}" presName="spacer" presStyleCnt="0"/>
      <dgm:spPr/>
    </dgm:pt>
    <dgm:pt modelId="{FAE4E079-7C4F-4B7A-B253-018EF660D25A}" type="pres">
      <dgm:prSet presAssocID="{BF88FF08-C33A-4C06-862A-5F850F6ADD0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EF04D7A-C4DB-45C3-AC7E-F80FBF4EA03F}" type="pres">
      <dgm:prSet presAssocID="{FCE16EF2-BE07-4BF4-92A7-3CEB78F25460}" presName="spacer" presStyleCnt="0"/>
      <dgm:spPr/>
    </dgm:pt>
    <dgm:pt modelId="{C086B60A-0937-4713-A430-283237A5DE59}" type="pres">
      <dgm:prSet presAssocID="{0AD7976B-9320-453C-97CB-6B65FF110A3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F7BAE05-DA56-44C2-95F5-DBDB2A3A1A86}" type="pres">
      <dgm:prSet presAssocID="{BB5F0188-D9BC-4D11-9AE4-8AEE4E1CA817}" presName="spacer" presStyleCnt="0"/>
      <dgm:spPr/>
    </dgm:pt>
    <dgm:pt modelId="{034E9DE6-5317-469E-89E3-C758E2124E95}" type="pres">
      <dgm:prSet presAssocID="{6214118A-08C3-4835-8304-E692B9825841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25F2904-CFAA-4803-BD9A-65FE60F0CC82}" srcId="{357FF235-1673-413C-82D1-84004A1451D3}" destId="{39CAD085-E745-4F89-A5B4-02F467556670}" srcOrd="1" destOrd="0" parTransId="{FC52D3F3-2E82-4B60-BF7A-9E62CABFC3ED}" sibTransId="{92B79482-ACD5-4B0D-A031-425B0E3CA6B0}"/>
    <dgm:cxn modelId="{85189909-F7F2-4F75-B11F-C6B4F207957B}" type="presOf" srcId="{39CAD085-E745-4F89-A5B4-02F467556670}" destId="{81F8D460-0A52-4561-B37E-31A5D3980989}" srcOrd="0" destOrd="0" presId="urn:microsoft.com/office/officeart/2005/8/layout/vList2"/>
    <dgm:cxn modelId="{CCD6EF20-8225-4249-ADBF-E9626C271069}" type="presOf" srcId="{357FF235-1673-413C-82D1-84004A1451D3}" destId="{8A726407-9518-4E5D-85A7-2631C6F60A07}" srcOrd="0" destOrd="0" presId="urn:microsoft.com/office/officeart/2005/8/layout/vList2"/>
    <dgm:cxn modelId="{71199A24-F234-4122-B980-87690B0B7A20}" type="presOf" srcId="{6214118A-08C3-4835-8304-E692B9825841}" destId="{034E9DE6-5317-469E-89E3-C758E2124E95}" srcOrd="0" destOrd="0" presId="urn:microsoft.com/office/officeart/2005/8/layout/vList2"/>
    <dgm:cxn modelId="{6783AE27-4756-4D08-A360-4FC0D07CC0BB}" srcId="{357FF235-1673-413C-82D1-84004A1451D3}" destId="{8616F2FF-4453-4862-8313-AF9F504202B5}" srcOrd="0" destOrd="0" parTransId="{03C1C41C-9C7A-40C6-93AD-9B3C4E6BAA97}" sibTransId="{DFF94A36-D48F-4352-8A42-493F74333E6D}"/>
    <dgm:cxn modelId="{9DEF032A-5937-4987-8454-7A1FC4127F3C}" type="presOf" srcId="{BF88FF08-C33A-4C06-862A-5F850F6ADD0F}" destId="{FAE4E079-7C4F-4B7A-B253-018EF660D25A}" srcOrd="0" destOrd="0" presId="urn:microsoft.com/office/officeart/2005/8/layout/vList2"/>
    <dgm:cxn modelId="{5BFFDB5C-3C78-419E-BF35-FA30048D7DB2}" srcId="{357FF235-1673-413C-82D1-84004A1451D3}" destId="{6214118A-08C3-4835-8304-E692B9825841}" srcOrd="4" destOrd="0" parTransId="{528096AB-0887-4940-B92E-298D4EC22049}" sibTransId="{F85866F9-2E2B-4E83-B245-325CDDBC43C9}"/>
    <dgm:cxn modelId="{893E405A-9736-4700-A03B-6E46CFF6F865}" srcId="{357FF235-1673-413C-82D1-84004A1451D3}" destId="{BF88FF08-C33A-4C06-862A-5F850F6ADD0F}" srcOrd="2" destOrd="0" parTransId="{090D8D07-30E5-4F87-B3DD-6483A627CED5}" sibTransId="{FCE16EF2-BE07-4BF4-92A7-3CEB78F25460}"/>
    <dgm:cxn modelId="{F3BA93A1-3AF5-4D70-86A0-05B570B923E0}" type="presOf" srcId="{0AD7976B-9320-453C-97CB-6B65FF110A35}" destId="{C086B60A-0937-4713-A430-283237A5DE59}" srcOrd="0" destOrd="0" presId="urn:microsoft.com/office/officeart/2005/8/layout/vList2"/>
    <dgm:cxn modelId="{D8076BA3-D987-47A7-82D3-60FC2FD73409}" srcId="{357FF235-1673-413C-82D1-84004A1451D3}" destId="{0AD7976B-9320-453C-97CB-6B65FF110A35}" srcOrd="3" destOrd="0" parTransId="{5E20DCEC-BAB5-43BB-8341-B62FE7039076}" sibTransId="{BB5F0188-D9BC-4D11-9AE4-8AEE4E1CA817}"/>
    <dgm:cxn modelId="{D39F79E4-E269-42C2-B209-C8060FFFDBF7}" type="presOf" srcId="{8616F2FF-4453-4862-8313-AF9F504202B5}" destId="{A1382CB2-949D-4BF3-85E1-A1A9D124EE15}" srcOrd="0" destOrd="0" presId="urn:microsoft.com/office/officeart/2005/8/layout/vList2"/>
    <dgm:cxn modelId="{64387EE2-B9EF-4F69-AD40-A0BC45E5BA37}" type="presParOf" srcId="{8A726407-9518-4E5D-85A7-2631C6F60A07}" destId="{A1382CB2-949D-4BF3-85E1-A1A9D124EE15}" srcOrd="0" destOrd="0" presId="urn:microsoft.com/office/officeart/2005/8/layout/vList2"/>
    <dgm:cxn modelId="{3A4AC6BF-91BF-4AB7-A96B-2D37B73160AC}" type="presParOf" srcId="{8A726407-9518-4E5D-85A7-2631C6F60A07}" destId="{D5CE8EE3-CBF1-468E-8F56-3838E8F076BC}" srcOrd="1" destOrd="0" presId="urn:microsoft.com/office/officeart/2005/8/layout/vList2"/>
    <dgm:cxn modelId="{97D20A7D-1167-47A8-B148-DF13D7D8A4F2}" type="presParOf" srcId="{8A726407-9518-4E5D-85A7-2631C6F60A07}" destId="{81F8D460-0A52-4561-B37E-31A5D3980989}" srcOrd="2" destOrd="0" presId="urn:microsoft.com/office/officeart/2005/8/layout/vList2"/>
    <dgm:cxn modelId="{EAEFC4BD-5F1C-4FD8-B810-4FA9C898C4B5}" type="presParOf" srcId="{8A726407-9518-4E5D-85A7-2631C6F60A07}" destId="{6F2161EE-D5D4-4792-8DDB-CB4B76EA9411}" srcOrd="3" destOrd="0" presId="urn:microsoft.com/office/officeart/2005/8/layout/vList2"/>
    <dgm:cxn modelId="{E9BD14BF-E010-4427-9209-4F06E2D2A0AA}" type="presParOf" srcId="{8A726407-9518-4E5D-85A7-2631C6F60A07}" destId="{FAE4E079-7C4F-4B7A-B253-018EF660D25A}" srcOrd="4" destOrd="0" presId="urn:microsoft.com/office/officeart/2005/8/layout/vList2"/>
    <dgm:cxn modelId="{EF35F152-4C0C-43EF-8E50-0A9A999E6DDD}" type="presParOf" srcId="{8A726407-9518-4E5D-85A7-2631C6F60A07}" destId="{4EF04D7A-C4DB-45C3-AC7E-F80FBF4EA03F}" srcOrd="5" destOrd="0" presId="urn:microsoft.com/office/officeart/2005/8/layout/vList2"/>
    <dgm:cxn modelId="{337D84AD-A1E3-4140-8034-375162427A63}" type="presParOf" srcId="{8A726407-9518-4E5D-85A7-2631C6F60A07}" destId="{C086B60A-0937-4713-A430-283237A5DE59}" srcOrd="6" destOrd="0" presId="urn:microsoft.com/office/officeart/2005/8/layout/vList2"/>
    <dgm:cxn modelId="{48C58351-653C-4815-9B30-FD55B4B435F1}" type="presParOf" srcId="{8A726407-9518-4E5D-85A7-2631C6F60A07}" destId="{9F7BAE05-DA56-44C2-95F5-DBDB2A3A1A86}" srcOrd="7" destOrd="0" presId="urn:microsoft.com/office/officeart/2005/8/layout/vList2"/>
    <dgm:cxn modelId="{6C70BC9C-C33A-4090-B7C0-DAA158368BEC}" type="presParOf" srcId="{8A726407-9518-4E5D-85A7-2631C6F60A07}" destId="{034E9DE6-5317-469E-89E3-C758E2124E9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7FF235-1673-413C-82D1-84004A1451D3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8616F2FF-4453-4862-8313-AF9F504202B5}">
      <dgm:prSet/>
      <dgm:spPr/>
      <dgm:t>
        <a:bodyPr/>
        <a:lstStyle/>
        <a:p>
          <a:r>
            <a:rPr lang="en-US" dirty="0">
              <a:latin typeface="Average" panose="020B0604020202020204" charset="0"/>
            </a:rPr>
            <a:t>Confrontational</a:t>
          </a:r>
        </a:p>
      </dgm:t>
    </dgm:pt>
    <dgm:pt modelId="{03C1C41C-9C7A-40C6-93AD-9B3C4E6BAA97}" type="parTrans" cxnId="{6783AE27-4756-4D08-A360-4FC0D07CC0BB}">
      <dgm:prSet/>
      <dgm:spPr/>
      <dgm:t>
        <a:bodyPr/>
        <a:lstStyle/>
        <a:p>
          <a:endParaRPr lang="en-US"/>
        </a:p>
      </dgm:t>
    </dgm:pt>
    <dgm:pt modelId="{DFF94A36-D48F-4352-8A42-493F74333E6D}" type="sibTrans" cxnId="{6783AE27-4756-4D08-A360-4FC0D07CC0BB}">
      <dgm:prSet/>
      <dgm:spPr/>
      <dgm:t>
        <a:bodyPr/>
        <a:lstStyle/>
        <a:p>
          <a:endParaRPr lang="en-US"/>
        </a:p>
      </dgm:t>
    </dgm:pt>
    <dgm:pt modelId="{39CAD085-E745-4F89-A5B4-02F467556670}">
      <dgm:prSet/>
      <dgm:spPr/>
      <dgm:t>
        <a:bodyPr/>
        <a:lstStyle/>
        <a:p>
          <a:r>
            <a:rPr lang="en-US" dirty="0">
              <a:latin typeface="Average" panose="020B0604020202020204" charset="0"/>
            </a:rPr>
            <a:t>Takes time</a:t>
          </a:r>
        </a:p>
      </dgm:t>
    </dgm:pt>
    <dgm:pt modelId="{FC52D3F3-2E82-4B60-BF7A-9E62CABFC3ED}" type="parTrans" cxnId="{725F2904-CFAA-4803-BD9A-65FE60F0CC82}">
      <dgm:prSet/>
      <dgm:spPr/>
      <dgm:t>
        <a:bodyPr/>
        <a:lstStyle/>
        <a:p>
          <a:endParaRPr lang="en-US"/>
        </a:p>
      </dgm:t>
    </dgm:pt>
    <dgm:pt modelId="{92B79482-ACD5-4B0D-A031-425B0E3CA6B0}" type="sibTrans" cxnId="{725F2904-CFAA-4803-BD9A-65FE60F0CC82}">
      <dgm:prSet/>
      <dgm:spPr/>
      <dgm:t>
        <a:bodyPr/>
        <a:lstStyle/>
        <a:p>
          <a:endParaRPr lang="en-US"/>
        </a:p>
      </dgm:t>
    </dgm:pt>
    <dgm:pt modelId="{BF88FF08-C33A-4C06-862A-5F850F6ADD0F}">
      <dgm:prSet/>
      <dgm:spPr/>
      <dgm:t>
        <a:bodyPr/>
        <a:lstStyle/>
        <a:p>
          <a:r>
            <a:rPr lang="en-US" dirty="0">
              <a:latin typeface="Average" panose="020B0604020202020204" charset="0"/>
            </a:rPr>
            <a:t>Rights-determining</a:t>
          </a:r>
        </a:p>
      </dgm:t>
    </dgm:pt>
    <dgm:pt modelId="{090D8D07-30E5-4F87-B3DD-6483A627CED5}" type="parTrans" cxnId="{893E405A-9736-4700-A03B-6E46CFF6F865}">
      <dgm:prSet/>
      <dgm:spPr/>
      <dgm:t>
        <a:bodyPr/>
        <a:lstStyle/>
        <a:p>
          <a:endParaRPr lang="en-US"/>
        </a:p>
      </dgm:t>
    </dgm:pt>
    <dgm:pt modelId="{FCE16EF2-BE07-4BF4-92A7-3CEB78F25460}" type="sibTrans" cxnId="{893E405A-9736-4700-A03B-6E46CFF6F865}">
      <dgm:prSet/>
      <dgm:spPr/>
      <dgm:t>
        <a:bodyPr/>
        <a:lstStyle/>
        <a:p>
          <a:endParaRPr lang="en-US"/>
        </a:p>
      </dgm:t>
    </dgm:pt>
    <dgm:pt modelId="{0AD7976B-9320-453C-97CB-6B65FF110A35}">
      <dgm:prSet/>
      <dgm:spPr/>
      <dgm:t>
        <a:bodyPr/>
        <a:lstStyle/>
        <a:p>
          <a:r>
            <a:rPr lang="en-US" dirty="0">
              <a:latin typeface="Average" panose="020B0604020202020204" charset="0"/>
            </a:rPr>
            <a:t>Expensive</a:t>
          </a:r>
        </a:p>
      </dgm:t>
    </dgm:pt>
    <dgm:pt modelId="{5E20DCEC-BAB5-43BB-8341-B62FE7039076}" type="parTrans" cxnId="{D8076BA3-D987-47A7-82D3-60FC2FD73409}">
      <dgm:prSet/>
      <dgm:spPr/>
      <dgm:t>
        <a:bodyPr/>
        <a:lstStyle/>
        <a:p>
          <a:endParaRPr lang="en-US"/>
        </a:p>
      </dgm:t>
    </dgm:pt>
    <dgm:pt modelId="{BB5F0188-D9BC-4D11-9AE4-8AEE4E1CA817}" type="sibTrans" cxnId="{D8076BA3-D987-47A7-82D3-60FC2FD73409}">
      <dgm:prSet/>
      <dgm:spPr/>
      <dgm:t>
        <a:bodyPr/>
        <a:lstStyle/>
        <a:p>
          <a:endParaRPr lang="en-US"/>
        </a:p>
      </dgm:t>
    </dgm:pt>
    <dgm:pt modelId="{6214118A-08C3-4835-8304-E692B9825841}">
      <dgm:prSet/>
      <dgm:spPr/>
      <dgm:t>
        <a:bodyPr/>
        <a:lstStyle/>
        <a:p>
          <a:r>
            <a:rPr lang="en-US" dirty="0">
              <a:latin typeface="Average" panose="020B0604020202020204" charset="0"/>
            </a:rPr>
            <a:t>No guarantee of confidentiality</a:t>
          </a:r>
        </a:p>
      </dgm:t>
    </dgm:pt>
    <dgm:pt modelId="{528096AB-0887-4940-B92E-298D4EC22049}" type="parTrans" cxnId="{5BFFDB5C-3C78-419E-BF35-FA30048D7DB2}">
      <dgm:prSet/>
      <dgm:spPr/>
      <dgm:t>
        <a:bodyPr/>
        <a:lstStyle/>
        <a:p>
          <a:endParaRPr lang="en-US"/>
        </a:p>
      </dgm:t>
    </dgm:pt>
    <dgm:pt modelId="{F85866F9-2E2B-4E83-B245-325CDDBC43C9}" type="sibTrans" cxnId="{5BFFDB5C-3C78-419E-BF35-FA30048D7DB2}">
      <dgm:prSet/>
      <dgm:spPr/>
      <dgm:t>
        <a:bodyPr/>
        <a:lstStyle/>
        <a:p>
          <a:endParaRPr lang="en-US"/>
        </a:p>
      </dgm:t>
    </dgm:pt>
    <dgm:pt modelId="{8A726407-9518-4E5D-85A7-2631C6F60A07}" type="pres">
      <dgm:prSet presAssocID="{357FF235-1673-413C-82D1-84004A1451D3}" presName="linear" presStyleCnt="0">
        <dgm:presLayoutVars>
          <dgm:animLvl val="lvl"/>
          <dgm:resizeHandles val="exact"/>
        </dgm:presLayoutVars>
      </dgm:prSet>
      <dgm:spPr/>
    </dgm:pt>
    <dgm:pt modelId="{A1382CB2-949D-4BF3-85E1-A1A9D124EE15}" type="pres">
      <dgm:prSet presAssocID="{8616F2FF-4453-4862-8313-AF9F504202B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5CE8EE3-CBF1-468E-8F56-3838E8F076BC}" type="pres">
      <dgm:prSet presAssocID="{DFF94A36-D48F-4352-8A42-493F74333E6D}" presName="spacer" presStyleCnt="0"/>
      <dgm:spPr/>
    </dgm:pt>
    <dgm:pt modelId="{81F8D460-0A52-4561-B37E-31A5D3980989}" type="pres">
      <dgm:prSet presAssocID="{39CAD085-E745-4F89-A5B4-02F46755667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F2161EE-D5D4-4792-8DDB-CB4B76EA9411}" type="pres">
      <dgm:prSet presAssocID="{92B79482-ACD5-4B0D-A031-425B0E3CA6B0}" presName="spacer" presStyleCnt="0"/>
      <dgm:spPr/>
    </dgm:pt>
    <dgm:pt modelId="{FAE4E079-7C4F-4B7A-B253-018EF660D25A}" type="pres">
      <dgm:prSet presAssocID="{BF88FF08-C33A-4C06-862A-5F850F6ADD0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EF04D7A-C4DB-45C3-AC7E-F80FBF4EA03F}" type="pres">
      <dgm:prSet presAssocID="{FCE16EF2-BE07-4BF4-92A7-3CEB78F25460}" presName="spacer" presStyleCnt="0"/>
      <dgm:spPr/>
    </dgm:pt>
    <dgm:pt modelId="{C086B60A-0937-4713-A430-283237A5DE59}" type="pres">
      <dgm:prSet presAssocID="{0AD7976B-9320-453C-97CB-6B65FF110A3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F7BAE05-DA56-44C2-95F5-DBDB2A3A1A86}" type="pres">
      <dgm:prSet presAssocID="{BB5F0188-D9BC-4D11-9AE4-8AEE4E1CA817}" presName="spacer" presStyleCnt="0"/>
      <dgm:spPr/>
    </dgm:pt>
    <dgm:pt modelId="{034E9DE6-5317-469E-89E3-C758E2124E95}" type="pres">
      <dgm:prSet presAssocID="{6214118A-08C3-4835-8304-E692B9825841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25F2904-CFAA-4803-BD9A-65FE60F0CC82}" srcId="{357FF235-1673-413C-82D1-84004A1451D3}" destId="{39CAD085-E745-4F89-A5B4-02F467556670}" srcOrd="1" destOrd="0" parTransId="{FC52D3F3-2E82-4B60-BF7A-9E62CABFC3ED}" sibTransId="{92B79482-ACD5-4B0D-A031-425B0E3CA6B0}"/>
    <dgm:cxn modelId="{85189909-F7F2-4F75-B11F-C6B4F207957B}" type="presOf" srcId="{39CAD085-E745-4F89-A5B4-02F467556670}" destId="{81F8D460-0A52-4561-B37E-31A5D3980989}" srcOrd="0" destOrd="0" presId="urn:microsoft.com/office/officeart/2005/8/layout/vList2"/>
    <dgm:cxn modelId="{CCD6EF20-8225-4249-ADBF-E9626C271069}" type="presOf" srcId="{357FF235-1673-413C-82D1-84004A1451D3}" destId="{8A726407-9518-4E5D-85A7-2631C6F60A07}" srcOrd="0" destOrd="0" presId="urn:microsoft.com/office/officeart/2005/8/layout/vList2"/>
    <dgm:cxn modelId="{71199A24-F234-4122-B980-87690B0B7A20}" type="presOf" srcId="{6214118A-08C3-4835-8304-E692B9825841}" destId="{034E9DE6-5317-469E-89E3-C758E2124E95}" srcOrd="0" destOrd="0" presId="urn:microsoft.com/office/officeart/2005/8/layout/vList2"/>
    <dgm:cxn modelId="{6783AE27-4756-4D08-A360-4FC0D07CC0BB}" srcId="{357FF235-1673-413C-82D1-84004A1451D3}" destId="{8616F2FF-4453-4862-8313-AF9F504202B5}" srcOrd="0" destOrd="0" parTransId="{03C1C41C-9C7A-40C6-93AD-9B3C4E6BAA97}" sibTransId="{DFF94A36-D48F-4352-8A42-493F74333E6D}"/>
    <dgm:cxn modelId="{9DEF032A-5937-4987-8454-7A1FC4127F3C}" type="presOf" srcId="{BF88FF08-C33A-4C06-862A-5F850F6ADD0F}" destId="{FAE4E079-7C4F-4B7A-B253-018EF660D25A}" srcOrd="0" destOrd="0" presId="urn:microsoft.com/office/officeart/2005/8/layout/vList2"/>
    <dgm:cxn modelId="{5BFFDB5C-3C78-419E-BF35-FA30048D7DB2}" srcId="{357FF235-1673-413C-82D1-84004A1451D3}" destId="{6214118A-08C3-4835-8304-E692B9825841}" srcOrd="4" destOrd="0" parTransId="{528096AB-0887-4940-B92E-298D4EC22049}" sibTransId="{F85866F9-2E2B-4E83-B245-325CDDBC43C9}"/>
    <dgm:cxn modelId="{893E405A-9736-4700-A03B-6E46CFF6F865}" srcId="{357FF235-1673-413C-82D1-84004A1451D3}" destId="{BF88FF08-C33A-4C06-862A-5F850F6ADD0F}" srcOrd="2" destOrd="0" parTransId="{090D8D07-30E5-4F87-B3DD-6483A627CED5}" sibTransId="{FCE16EF2-BE07-4BF4-92A7-3CEB78F25460}"/>
    <dgm:cxn modelId="{F3BA93A1-3AF5-4D70-86A0-05B570B923E0}" type="presOf" srcId="{0AD7976B-9320-453C-97CB-6B65FF110A35}" destId="{C086B60A-0937-4713-A430-283237A5DE59}" srcOrd="0" destOrd="0" presId="urn:microsoft.com/office/officeart/2005/8/layout/vList2"/>
    <dgm:cxn modelId="{D8076BA3-D987-47A7-82D3-60FC2FD73409}" srcId="{357FF235-1673-413C-82D1-84004A1451D3}" destId="{0AD7976B-9320-453C-97CB-6B65FF110A35}" srcOrd="3" destOrd="0" parTransId="{5E20DCEC-BAB5-43BB-8341-B62FE7039076}" sibTransId="{BB5F0188-D9BC-4D11-9AE4-8AEE4E1CA817}"/>
    <dgm:cxn modelId="{D39F79E4-E269-42C2-B209-C8060FFFDBF7}" type="presOf" srcId="{8616F2FF-4453-4862-8313-AF9F504202B5}" destId="{A1382CB2-949D-4BF3-85E1-A1A9D124EE15}" srcOrd="0" destOrd="0" presId="urn:microsoft.com/office/officeart/2005/8/layout/vList2"/>
    <dgm:cxn modelId="{64387EE2-B9EF-4F69-AD40-A0BC45E5BA37}" type="presParOf" srcId="{8A726407-9518-4E5D-85A7-2631C6F60A07}" destId="{A1382CB2-949D-4BF3-85E1-A1A9D124EE15}" srcOrd="0" destOrd="0" presId="urn:microsoft.com/office/officeart/2005/8/layout/vList2"/>
    <dgm:cxn modelId="{3A4AC6BF-91BF-4AB7-A96B-2D37B73160AC}" type="presParOf" srcId="{8A726407-9518-4E5D-85A7-2631C6F60A07}" destId="{D5CE8EE3-CBF1-468E-8F56-3838E8F076BC}" srcOrd="1" destOrd="0" presId="urn:microsoft.com/office/officeart/2005/8/layout/vList2"/>
    <dgm:cxn modelId="{97D20A7D-1167-47A8-B148-DF13D7D8A4F2}" type="presParOf" srcId="{8A726407-9518-4E5D-85A7-2631C6F60A07}" destId="{81F8D460-0A52-4561-B37E-31A5D3980989}" srcOrd="2" destOrd="0" presId="urn:microsoft.com/office/officeart/2005/8/layout/vList2"/>
    <dgm:cxn modelId="{EAEFC4BD-5F1C-4FD8-B810-4FA9C898C4B5}" type="presParOf" srcId="{8A726407-9518-4E5D-85A7-2631C6F60A07}" destId="{6F2161EE-D5D4-4792-8DDB-CB4B76EA9411}" srcOrd="3" destOrd="0" presId="urn:microsoft.com/office/officeart/2005/8/layout/vList2"/>
    <dgm:cxn modelId="{E9BD14BF-E010-4427-9209-4F06E2D2A0AA}" type="presParOf" srcId="{8A726407-9518-4E5D-85A7-2631C6F60A07}" destId="{FAE4E079-7C4F-4B7A-B253-018EF660D25A}" srcOrd="4" destOrd="0" presId="urn:microsoft.com/office/officeart/2005/8/layout/vList2"/>
    <dgm:cxn modelId="{EF35F152-4C0C-43EF-8E50-0A9A999E6DDD}" type="presParOf" srcId="{8A726407-9518-4E5D-85A7-2631C6F60A07}" destId="{4EF04D7A-C4DB-45C3-AC7E-F80FBF4EA03F}" srcOrd="5" destOrd="0" presId="urn:microsoft.com/office/officeart/2005/8/layout/vList2"/>
    <dgm:cxn modelId="{337D84AD-A1E3-4140-8034-375162427A63}" type="presParOf" srcId="{8A726407-9518-4E5D-85A7-2631C6F60A07}" destId="{C086B60A-0937-4713-A430-283237A5DE59}" srcOrd="6" destOrd="0" presId="urn:microsoft.com/office/officeart/2005/8/layout/vList2"/>
    <dgm:cxn modelId="{48C58351-653C-4815-9B30-FD55B4B435F1}" type="presParOf" srcId="{8A726407-9518-4E5D-85A7-2631C6F60A07}" destId="{9F7BAE05-DA56-44C2-95F5-DBDB2A3A1A86}" srcOrd="7" destOrd="0" presId="urn:microsoft.com/office/officeart/2005/8/layout/vList2"/>
    <dgm:cxn modelId="{6C70BC9C-C33A-4090-B7C0-DAA158368BEC}" type="presParOf" srcId="{8A726407-9518-4E5D-85A7-2631C6F60A07}" destId="{034E9DE6-5317-469E-89E3-C758E2124E9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91985E1-D586-4C06-A4E8-B9604F8705C8}" type="doc">
      <dgm:prSet loTypeId="urn:microsoft.com/office/officeart/2005/8/layout/vList2" loCatId="list" qsTypeId="urn:microsoft.com/office/officeart/2005/8/quickstyle/simple4" qsCatId="simple" csTypeId="urn:microsoft.com/office/officeart/2005/8/colors/accent1_5" csCatId="accent1"/>
      <dgm:spPr/>
      <dgm:t>
        <a:bodyPr/>
        <a:lstStyle/>
        <a:p>
          <a:endParaRPr lang="en-US"/>
        </a:p>
      </dgm:t>
    </dgm:pt>
    <dgm:pt modelId="{94A3DB2C-2C9C-4380-8576-A1B3668E968D}">
      <dgm:prSet/>
      <dgm:spPr/>
      <dgm:t>
        <a:bodyPr/>
        <a:lstStyle/>
        <a:p>
          <a:r>
            <a:rPr lang="en-US" dirty="0">
              <a:latin typeface="Average" panose="020B0604020202020204" charset="0"/>
            </a:rPr>
            <a:t>No perfect contracts</a:t>
          </a:r>
        </a:p>
      </dgm:t>
    </dgm:pt>
    <dgm:pt modelId="{1D2F36ED-5DF8-4E16-9C81-E8E703BEB2E3}" type="parTrans" cxnId="{5B3C33B8-2DC1-473D-924B-21900EB69B5A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C21E8CB7-B10C-48FA-9865-73B5D21E4D03}" type="sibTrans" cxnId="{5B3C33B8-2DC1-473D-924B-21900EB69B5A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6316C9A3-A40C-4324-B179-5FDBEBA1DEAE}">
      <dgm:prSet/>
      <dgm:spPr/>
      <dgm:t>
        <a:bodyPr/>
        <a:lstStyle/>
        <a:p>
          <a:r>
            <a:rPr lang="en-US" dirty="0">
              <a:latin typeface="Average" panose="020B0604020202020204" charset="0"/>
            </a:rPr>
            <a:t>Defines and facilitates mutual agreement for dispute resolution process</a:t>
          </a:r>
        </a:p>
      </dgm:t>
    </dgm:pt>
    <dgm:pt modelId="{CE07B6FF-EF75-4463-A268-09EF6E8A0B68}" type="parTrans" cxnId="{89E6AA1C-9EFE-4AAB-8B5F-45EE9B41E71B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8337B5AC-D3D4-4F5C-A7CC-3F4570861D98}" type="sibTrans" cxnId="{89E6AA1C-9EFE-4AAB-8B5F-45EE9B41E71B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C0D258FF-491E-4B38-81C7-1E12F3D84047}">
      <dgm:prSet/>
      <dgm:spPr/>
      <dgm:t>
        <a:bodyPr/>
        <a:lstStyle/>
        <a:p>
          <a:r>
            <a:rPr lang="en-US">
              <a:latin typeface="Average" panose="020B0604020202020204" charset="0"/>
            </a:rPr>
            <a:t>Saves time and anguish</a:t>
          </a:r>
        </a:p>
      </dgm:t>
    </dgm:pt>
    <dgm:pt modelId="{5001A5D6-71EE-49D6-939F-2495EB170A56}" type="parTrans" cxnId="{CFD80FAD-ACF5-4085-9EF1-00CAD55D1B20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EBC3869B-65C9-4822-A509-CF3DFADCC4E5}" type="sibTrans" cxnId="{CFD80FAD-ACF5-4085-9EF1-00CAD55D1B20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C16EE87F-1C83-4198-8D02-8F55EFD5D328}">
      <dgm:prSet/>
      <dgm:spPr/>
      <dgm:t>
        <a:bodyPr/>
        <a:lstStyle/>
        <a:p>
          <a:r>
            <a:rPr lang="en-US">
              <a:latin typeface="Average" panose="020B0604020202020204" charset="0"/>
            </a:rPr>
            <a:t>Enables parties to maintain control of outcomes</a:t>
          </a:r>
        </a:p>
      </dgm:t>
    </dgm:pt>
    <dgm:pt modelId="{B9F840F8-F4F6-4BE6-B2ED-B37767CC1BF8}" type="parTrans" cxnId="{5275363D-69A1-4C48-9FCB-4315FD6320E6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4181A47D-72B7-4F77-8B2E-9478205F5FBF}" type="sibTrans" cxnId="{5275363D-69A1-4C48-9FCB-4315FD6320E6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917DB249-7170-47B5-9F1E-068408A48270}">
      <dgm:prSet/>
      <dgm:spPr/>
      <dgm:t>
        <a:bodyPr/>
        <a:lstStyle/>
        <a:p>
          <a:r>
            <a:rPr lang="en-US">
              <a:latin typeface="Average" panose="020B0604020202020204" charset="0"/>
            </a:rPr>
            <a:t>Maintains/Improves relationships</a:t>
          </a:r>
        </a:p>
      </dgm:t>
    </dgm:pt>
    <dgm:pt modelId="{CD582528-2ABB-4AC6-9080-0D4BFB256B8B}" type="parTrans" cxnId="{C1A300CC-EC1B-41F2-B27A-180B71EAD501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5DEC590A-2A6A-4357-A1EF-E418F4BC44AC}" type="sibTrans" cxnId="{C1A300CC-EC1B-41F2-B27A-180B71EAD501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51582402-E526-4854-A4CD-542DCCC1B820}">
      <dgm:prSet/>
      <dgm:spPr/>
      <dgm:t>
        <a:bodyPr/>
        <a:lstStyle/>
        <a:p>
          <a:r>
            <a:rPr lang="en-US">
              <a:latin typeface="Average" panose="020B0604020202020204" charset="0"/>
            </a:rPr>
            <a:t>Results are in writing and requires agreement by parties involved</a:t>
          </a:r>
        </a:p>
      </dgm:t>
    </dgm:pt>
    <dgm:pt modelId="{64406579-C96C-4FAE-9BB9-0C453E2D54FA}" type="parTrans" cxnId="{2756EDAD-08DD-4290-8DB1-3E549E909B57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4B5C5505-97B8-4FA6-ACF9-FF592C605DA1}" type="sibTrans" cxnId="{2756EDAD-08DD-4290-8DB1-3E549E909B57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A3A9DF51-AB95-443A-B293-E2D4BB94038F}">
      <dgm:prSet/>
      <dgm:spPr/>
      <dgm:t>
        <a:bodyPr/>
        <a:lstStyle/>
        <a:p>
          <a:r>
            <a:rPr lang="en-US">
              <a:latin typeface="Average" panose="020B0604020202020204" charset="0"/>
            </a:rPr>
            <a:t>Reduces court cases and related costs</a:t>
          </a:r>
        </a:p>
      </dgm:t>
    </dgm:pt>
    <dgm:pt modelId="{7491A629-4996-4729-88A1-807D123DA9AA}" type="parTrans" cxnId="{1A1257BD-EA60-4E8F-A815-1BD272DD1319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23D70C7C-1701-479E-89C9-29DC099197D9}" type="sibTrans" cxnId="{1A1257BD-EA60-4E8F-A815-1BD272DD1319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3FEBF643-7728-4CCD-B339-22BD9ADBFCB2}" type="pres">
      <dgm:prSet presAssocID="{D91985E1-D586-4C06-A4E8-B9604F8705C8}" presName="linear" presStyleCnt="0">
        <dgm:presLayoutVars>
          <dgm:animLvl val="lvl"/>
          <dgm:resizeHandles val="exact"/>
        </dgm:presLayoutVars>
      </dgm:prSet>
      <dgm:spPr/>
    </dgm:pt>
    <dgm:pt modelId="{AE1A5C62-CFD8-4C67-8F6E-9417F57E1214}" type="pres">
      <dgm:prSet presAssocID="{94A3DB2C-2C9C-4380-8576-A1B3668E968D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AE8C0E8D-DAB2-4D7E-B239-07D72C30B9C4}" type="pres">
      <dgm:prSet presAssocID="{C21E8CB7-B10C-48FA-9865-73B5D21E4D03}" presName="spacer" presStyleCnt="0"/>
      <dgm:spPr/>
    </dgm:pt>
    <dgm:pt modelId="{E9494E2F-C9BC-4933-8D91-6240AF0653A9}" type="pres">
      <dgm:prSet presAssocID="{6316C9A3-A40C-4324-B179-5FDBEBA1DEAE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1504D45-E932-4F6E-9045-19AE6DC5A6A6}" type="pres">
      <dgm:prSet presAssocID="{8337B5AC-D3D4-4F5C-A7CC-3F4570861D98}" presName="spacer" presStyleCnt="0"/>
      <dgm:spPr/>
    </dgm:pt>
    <dgm:pt modelId="{3F1AD47A-AFCD-4B65-9D4B-F1D695A67A1C}" type="pres">
      <dgm:prSet presAssocID="{C0D258FF-491E-4B38-81C7-1E12F3D84047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B4B107FD-DB31-4D21-8284-68E9CA551939}" type="pres">
      <dgm:prSet presAssocID="{EBC3869B-65C9-4822-A509-CF3DFADCC4E5}" presName="spacer" presStyleCnt="0"/>
      <dgm:spPr/>
    </dgm:pt>
    <dgm:pt modelId="{99AF2032-BD30-4C5A-B847-560623F29FF7}" type="pres">
      <dgm:prSet presAssocID="{C16EE87F-1C83-4198-8D02-8F55EFD5D328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DCFD0B88-C9ED-4F7E-8EEB-9E39163C1C9F}" type="pres">
      <dgm:prSet presAssocID="{4181A47D-72B7-4F77-8B2E-9478205F5FBF}" presName="spacer" presStyleCnt="0"/>
      <dgm:spPr/>
    </dgm:pt>
    <dgm:pt modelId="{16384789-EFFC-4E87-AD95-9A435C24D319}" type="pres">
      <dgm:prSet presAssocID="{917DB249-7170-47B5-9F1E-068408A48270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8F39F3B5-A995-4548-B220-9458644C3948}" type="pres">
      <dgm:prSet presAssocID="{5DEC590A-2A6A-4357-A1EF-E418F4BC44AC}" presName="spacer" presStyleCnt="0"/>
      <dgm:spPr/>
    </dgm:pt>
    <dgm:pt modelId="{27528A83-1AA1-483D-8B49-F794F1F8D28F}" type="pres">
      <dgm:prSet presAssocID="{51582402-E526-4854-A4CD-542DCCC1B820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BAE304D3-1917-4EB2-B106-184F460E6C32}" type="pres">
      <dgm:prSet presAssocID="{4B5C5505-97B8-4FA6-ACF9-FF592C605DA1}" presName="spacer" presStyleCnt="0"/>
      <dgm:spPr/>
    </dgm:pt>
    <dgm:pt modelId="{03CC0AE1-A549-4E03-BAB9-B653E61F9C8D}" type="pres">
      <dgm:prSet presAssocID="{A3A9DF51-AB95-443A-B293-E2D4BB94038F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25A16503-DA6C-4AEB-AA72-72E1B1E5D89B}" type="presOf" srcId="{51582402-E526-4854-A4CD-542DCCC1B820}" destId="{27528A83-1AA1-483D-8B49-F794F1F8D28F}" srcOrd="0" destOrd="0" presId="urn:microsoft.com/office/officeart/2005/8/layout/vList2"/>
    <dgm:cxn modelId="{89E6AA1C-9EFE-4AAB-8B5F-45EE9B41E71B}" srcId="{D91985E1-D586-4C06-A4E8-B9604F8705C8}" destId="{6316C9A3-A40C-4324-B179-5FDBEBA1DEAE}" srcOrd="1" destOrd="0" parTransId="{CE07B6FF-EF75-4463-A268-09EF6E8A0B68}" sibTransId="{8337B5AC-D3D4-4F5C-A7CC-3F4570861D98}"/>
    <dgm:cxn modelId="{5275363D-69A1-4C48-9FCB-4315FD6320E6}" srcId="{D91985E1-D586-4C06-A4E8-B9604F8705C8}" destId="{C16EE87F-1C83-4198-8D02-8F55EFD5D328}" srcOrd="3" destOrd="0" parTransId="{B9F840F8-F4F6-4BE6-B2ED-B37767CC1BF8}" sibTransId="{4181A47D-72B7-4F77-8B2E-9478205F5FBF}"/>
    <dgm:cxn modelId="{118DE25E-EA60-4070-B314-5B950FC2E566}" type="presOf" srcId="{A3A9DF51-AB95-443A-B293-E2D4BB94038F}" destId="{03CC0AE1-A549-4E03-BAB9-B653E61F9C8D}" srcOrd="0" destOrd="0" presId="urn:microsoft.com/office/officeart/2005/8/layout/vList2"/>
    <dgm:cxn modelId="{85C73060-DFC0-4F49-8221-5E306A003241}" type="presOf" srcId="{917DB249-7170-47B5-9F1E-068408A48270}" destId="{16384789-EFFC-4E87-AD95-9A435C24D319}" srcOrd="0" destOrd="0" presId="urn:microsoft.com/office/officeart/2005/8/layout/vList2"/>
    <dgm:cxn modelId="{03503267-E5D5-4F36-9D74-607310F3C0D4}" type="presOf" srcId="{6316C9A3-A40C-4324-B179-5FDBEBA1DEAE}" destId="{E9494E2F-C9BC-4933-8D91-6240AF0653A9}" srcOrd="0" destOrd="0" presId="urn:microsoft.com/office/officeart/2005/8/layout/vList2"/>
    <dgm:cxn modelId="{0CDC8B6A-0C6E-4D4A-AB22-C2C7009CCC1D}" type="presOf" srcId="{94A3DB2C-2C9C-4380-8576-A1B3668E968D}" destId="{AE1A5C62-CFD8-4C67-8F6E-9417F57E1214}" srcOrd="0" destOrd="0" presId="urn:microsoft.com/office/officeart/2005/8/layout/vList2"/>
    <dgm:cxn modelId="{3C7ACCA3-D3EE-4ACF-B192-7A6867E87FBA}" type="presOf" srcId="{C16EE87F-1C83-4198-8D02-8F55EFD5D328}" destId="{99AF2032-BD30-4C5A-B847-560623F29FF7}" srcOrd="0" destOrd="0" presId="urn:microsoft.com/office/officeart/2005/8/layout/vList2"/>
    <dgm:cxn modelId="{CFD80FAD-ACF5-4085-9EF1-00CAD55D1B20}" srcId="{D91985E1-D586-4C06-A4E8-B9604F8705C8}" destId="{C0D258FF-491E-4B38-81C7-1E12F3D84047}" srcOrd="2" destOrd="0" parTransId="{5001A5D6-71EE-49D6-939F-2495EB170A56}" sibTransId="{EBC3869B-65C9-4822-A509-CF3DFADCC4E5}"/>
    <dgm:cxn modelId="{2756EDAD-08DD-4290-8DB1-3E549E909B57}" srcId="{D91985E1-D586-4C06-A4E8-B9604F8705C8}" destId="{51582402-E526-4854-A4CD-542DCCC1B820}" srcOrd="5" destOrd="0" parTransId="{64406579-C96C-4FAE-9BB9-0C453E2D54FA}" sibTransId="{4B5C5505-97B8-4FA6-ACF9-FF592C605DA1}"/>
    <dgm:cxn modelId="{A4B4F1B1-AD7F-4587-B14D-8D77484B713D}" type="presOf" srcId="{C0D258FF-491E-4B38-81C7-1E12F3D84047}" destId="{3F1AD47A-AFCD-4B65-9D4B-F1D695A67A1C}" srcOrd="0" destOrd="0" presId="urn:microsoft.com/office/officeart/2005/8/layout/vList2"/>
    <dgm:cxn modelId="{5B3C33B8-2DC1-473D-924B-21900EB69B5A}" srcId="{D91985E1-D586-4C06-A4E8-B9604F8705C8}" destId="{94A3DB2C-2C9C-4380-8576-A1B3668E968D}" srcOrd="0" destOrd="0" parTransId="{1D2F36ED-5DF8-4E16-9C81-E8E703BEB2E3}" sibTransId="{C21E8CB7-B10C-48FA-9865-73B5D21E4D03}"/>
    <dgm:cxn modelId="{0A8E84BA-4AC5-4D26-B6CF-5D94200DB7F1}" type="presOf" srcId="{D91985E1-D586-4C06-A4E8-B9604F8705C8}" destId="{3FEBF643-7728-4CCD-B339-22BD9ADBFCB2}" srcOrd="0" destOrd="0" presId="urn:microsoft.com/office/officeart/2005/8/layout/vList2"/>
    <dgm:cxn modelId="{1A1257BD-EA60-4E8F-A815-1BD272DD1319}" srcId="{D91985E1-D586-4C06-A4E8-B9604F8705C8}" destId="{A3A9DF51-AB95-443A-B293-E2D4BB94038F}" srcOrd="6" destOrd="0" parTransId="{7491A629-4996-4729-88A1-807D123DA9AA}" sibTransId="{23D70C7C-1701-479E-89C9-29DC099197D9}"/>
    <dgm:cxn modelId="{C1A300CC-EC1B-41F2-B27A-180B71EAD501}" srcId="{D91985E1-D586-4C06-A4E8-B9604F8705C8}" destId="{917DB249-7170-47B5-9F1E-068408A48270}" srcOrd="4" destOrd="0" parTransId="{CD582528-2ABB-4AC6-9080-0D4BFB256B8B}" sibTransId="{5DEC590A-2A6A-4357-A1EF-E418F4BC44AC}"/>
    <dgm:cxn modelId="{8CB3FE44-84F4-41F8-AC4B-F94723A5F5B3}" type="presParOf" srcId="{3FEBF643-7728-4CCD-B339-22BD9ADBFCB2}" destId="{AE1A5C62-CFD8-4C67-8F6E-9417F57E1214}" srcOrd="0" destOrd="0" presId="urn:microsoft.com/office/officeart/2005/8/layout/vList2"/>
    <dgm:cxn modelId="{392CEBED-491D-4F7D-89B5-C72CD4235ABD}" type="presParOf" srcId="{3FEBF643-7728-4CCD-B339-22BD9ADBFCB2}" destId="{AE8C0E8D-DAB2-4D7E-B239-07D72C30B9C4}" srcOrd="1" destOrd="0" presId="urn:microsoft.com/office/officeart/2005/8/layout/vList2"/>
    <dgm:cxn modelId="{C0E0FBAB-31F0-4C10-BF37-1266B7F507B0}" type="presParOf" srcId="{3FEBF643-7728-4CCD-B339-22BD9ADBFCB2}" destId="{E9494E2F-C9BC-4933-8D91-6240AF0653A9}" srcOrd="2" destOrd="0" presId="urn:microsoft.com/office/officeart/2005/8/layout/vList2"/>
    <dgm:cxn modelId="{E2AD0C4B-FFC3-4A96-A743-BFCED858DB93}" type="presParOf" srcId="{3FEBF643-7728-4CCD-B339-22BD9ADBFCB2}" destId="{B1504D45-E932-4F6E-9045-19AE6DC5A6A6}" srcOrd="3" destOrd="0" presId="urn:microsoft.com/office/officeart/2005/8/layout/vList2"/>
    <dgm:cxn modelId="{B53BFB71-2855-45EC-9700-45F92097917F}" type="presParOf" srcId="{3FEBF643-7728-4CCD-B339-22BD9ADBFCB2}" destId="{3F1AD47A-AFCD-4B65-9D4B-F1D695A67A1C}" srcOrd="4" destOrd="0" presId="urn:microsoft.com/office/officeart/2005/8/layout/vList2"/>
    <dgm:cxn modelId="{6324C7A3-B1A8-476E-8BD0-01BF682E7E9D}" type="presParOf" srcId="{3FEBF643-7728-4CCD-B339-22BD9ADBFCB2}" destId="{B4B107FD-DB31-4D21-8284-68E9CA551939}" srcOrd="5" destOrd="0" presId="urn:microsoft.com/office/officeart/2005/8/layout/vList2"/>
    <dgm:cxn modelId="{06FFC1EC-722F-44BE-BB82-0AEBFD3B3BF0}" type="presParOf" srcId="{3FEBF643-7728-4CCD-B339-22BD9ADBFCB2}" destId="{99AF2032-BD30-4C5A-B847-560623F29FF7}" srcOrd="6" destOrd="0" presId="urn:microsoft.com/office/officeart/2005/8/layout/vList2"/>
    <dgm:cxn modelId="{24300CFB-7CBA-407F-9710-D509D3B5EC12}" type="presParOf" srcId="{3FEBF643-7728-4CCD-B339-22BD9ADBFCB2}" destId="{DCFD0B88-C9ED-4F7E-8EEB-9E39163C1C9F}" srcOrd="7" destOrd="0" presId="urn:microsoft.com/office/officeart/2005/8/layout/vList2"/>
    <dgm:cxn modelId="{0F231A87-F546-4627-97C5-5BD59E604888}" type="presParOf" srcId="{3FEBF643-7728-4CCD-B339-22BD9ADBFCB2}" destId="{16384789-EFFC-4E87-AD95-9A435C24D319}" srcOrd="8" destOrd="0" presId="urn:microsoft.com/office/officeart/2005/8/layout/vList2"/>
    <dgm:cxn modelId="{0F659A80-26A0-430F-B76E-32E56B6E273C}" type="presParOf" srcId="{3FEBF643-7728-4CCD-B339-22BD9ADBFCB2}" destId="{8F39F3B5-A995-4548-B220-9458644C3948}" srcOrd="9" destOrd="0" presId="urn:microsoft.com/office/officeart/2005/8/layout/vList2"/>
    <dgm:cxn modelId="{12FC0B36-E8C5-4427-8A76-201AAC690554}" type="presParOf" srcId="{3FEBF643-7728-4CCD-B339-22BD9ADBFCB2}" destId="{27528A83-1AA1-483D-8B49-F794F1F8D28F}" srcOrd="10" destOrd="0" presId="urn:microsoft.com/office/officeart/2005/8/layout/vList2"/>
    <dgm:cxn modelId="{43822E95-7D4F-4B12-A88A-F75857E66CCD}" type="presParOf" srcId="{3FEBF643-7728-4CCD-B339-22BD9ADBFCB2}" destId="{BAE304D3-1917-4EB2-B106-184F460E6C32}" srcOrd="11" destOrd="0" presId="urn:microsoft.com/office/officeart/2005/8/layout/vList2"/>
    <dgm:cxn modelId="{D3BE8D80-9352-4C5F-81D8-85AB79F30AB6}" type="presParOf" srcId="{3FEBF643-7728-4CCD-B339-22BD9ADBFCB2}" destId="{03CC0AE1-A549-4E03-BAB9-B653E61F9C8D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57557F7-FAD5-429D-8765-4E1ABA18037F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B87F2D0-420D-4E02-B57C-8662317F4705}">
      <dgm:prSet/>
      <dgm:spPr/>
      <dgm:t>
        <a:bodyPr/>
        <a:lstStyle/>
        <a:p>
          <a:r>
            <a:rPr lang="en-US">
              <a:latin typeface="Average" panose="020B0604020202020204" charset="0"/>
            </a:rPr>
            <a:t>Premeditation Contacts</a:t>
          </a:r>
        </a:p>
      </dgm:t>
    </dgm:pt>
    <dgm:pt modelId="{349D5EC9-1751-4677-80A6-9B5436FD3E67}" type="parTrans" cxnId="{5A42C059-D42C-4965-A8C4-0B95BEB83B73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E3316E28-1542-423C-B99C-09484E8DBB4F}" type="sibTrans" cxnId="{5A42C059-D42C-4965-A8C4-0B95BEB83B73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17DF5FCD-A102-4771-B6E6-272CE13CB6EB}">
      <dgm:prSet/>
      <dgm:spPr/>
      <dgm:t>
        <a:bodyPr/>
        <a:lstStyle/>
        <a:p>
          <a:r>
            <a:rPr lang="en-US">
              <a:latin typeface="Average" panose="020B0604020202020204" charset="0"/>
            </a:rPr>
            <a:t>Discovery Complete?</a:t>
          </a:r>
        </a:p>
      </dgm:t>
    </dgm:pt>
    <dgm:pt modelId="{3E26CFE3-3D0C-4323-902D-F88BC05135F4}" type="parTrans" cxnId="{FDD9190D-8237-4570-9B79-EA1D08CA19DF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5492A0A9-0A16-4AA2-BA51-4E1AB547D136}" type="sibTrans" cxnId="{FDD9190D-8237-4570-9B79-EA1D08CA19DF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6518A98C-FA7F-4463-9DF3-4E99135FF6AF}">
      <dgm:prSet/>
      <dgm:spPr/>
      <dgm:t>
        <a:bodyPr/>
        <a:lstStyle/>
        <a:p>
          <a:r>
            <a:rPr lang="en-US">
              <a:latin typeface="Average" panose="020B0604020202020204" charset="0"/>
            </a:rPr>
            <a:t>Status of Pending Trials</a:t>
          </a:r>
        </a:p>
      </dgm:t>
    </dgm:pt>
    <dgm:pt modelId="{AA780C0E-1964-4999-8810-47D62E66CD75}" type="parTrans" cxnId="{2454F089-D1E9-48C8-86B9-2EE5C26E0779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9E167E67-A7A7-4483-9DAE-535D1423BDE1}" type="sibTrans" cxnId="{2454F089-D1E9-48C8-86B9-2EE5C26E0779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1167F81C-1777-437F-89B9-46CE6E6E7A68}">
      <dgm:prSet/>
      <dgm:spPr/>
      <dgm:t>
        <a:bodyPr/>
        <a:lstStyle/>
        <a:p>
          <a:r>
            <a:rPr lang="en-US">
              <a:latin typeface="Average" panose="020B0604020202020204" charset="0"/>
            </a:rPr>
            <a:t>Trial Venues – Demographics</a:t>
          </a:r>
        </a:p>
      </dgm:t>
    </dgm:pt>
    <dgm:pt modelId="{4910A38F-2754-48DC-ABC5-FFBFC272A63E}" type="parTrans" cxnId="{AEDC94A7-A140-47E7-8483-448319BD2B52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D290476C-3EA9-4D1C-9A5B-8C43F55767F9}" type="sibTrans" cxnId="{AEDC94A7-A140-47E7-8483-448319BD2B52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DAC6539B-1399-4030-9379-2AC41D5ACE6F}" type="pres">
      <dgm:prSet presAssocID="{E57557F7-FAD5-429D-8765-4E1ABA18037F}" presName="linear" presStyleCnt="0">
        <dgm:presLayoutVars>
          <dgm:dir/>
          <dgm:animLvl val="lvl"/>
          <dgm:resizeHandles val="exact"/>
        </dgm:presLayoutVars>
      </dgm:prSet>
      <dgm:spPr/>
    </dgm:pt>
    <dgm:pt modelId="{162BC84B-F051-42B4-9E06-CF02974F1DF9}" type="pres">
      <dgm:prSet presAssocID="{4B87F2D0-420D-4E02-B57C-8662317F4705}" presName="parentLin" presStyleCnt="0"/>
      <dgm:spPr/>
    </dgm:pt>
    <dgm:pt modelId="{C41CC11C-4C1B-4E81-BEA2-1C0DE1E27511}" type="pres">
      <dgm:prSet presAssocID="{4B87F2D0-420D-4E02-B57C-8662317F4705}" presName="parentLeftMargin" presStyleLbl="node1" presStyleIdx="0" presStyleCnt="4"/>
      <dgm:spPr/>
    </dgm:pt>
    <dgm:pt modelId="{7CA3496B-F757-4477-B7A4-0BB72E5297E1}" type="pres">
      <dgm:prSet presAssocID="{4B87F2D0-420D-4E02-B57C-8662317F470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994BD5F-0570-4A72-834E-C298264F658B}" type="pres">
      <dgm:prSet presAssocID="{4B87F2D0-420D-4E02-B57C-8662317F4705}" presName="negativeSpace" presStyleCnt="0"/>
      <dgm:spPr/>
    </dgm:pt>
    <dgm:pt modelId="{CB951999-98CB-4AC6-A314-97EAE9C3191B}" type="pres">
      <dgm:prSet presAssocID="{4B87F2D0-420D-4E02-B57C-8662317F4705}" presName="childText" presStyleLbl="conFgAcc1" presStyleIdx="0" presStyleCnt="4">
        <dgm:presLayoutVars>
          <dgm:bulletEnabled val="1"/>
        </dgm:presLayoutVars>
      </dgm:prSet>
      <dgm:spPr/>
    </dgm:pt>
    <dgm:pt modelId="{5F5EEA1A-7FFD-4B71-A795-300001FB5158}" type="pres">
      <dgm:prSet presAssocID="{E3316E28-1542-423C-B99C-09484E8DBB4F}" presName="spaceBetweenRectangles" presStyleCnt="0"/>
      <dgm:spPr/>
    </dgm:pt>
    <dgm:pt modelId="{7283075E-7710-4F80-B3FE-A7A1EF9020BF}" type="pres">
      <dgm:prSet presAssocID="{17DF5FCD-A102-4771-B6E6-272CE13CB6EB}" presName="parentLin" presStyleCnt="0"/>
      <dgm:spPr/>
    </dgm:pt>
    <dgm:pt modelId="{668D5473-3F6C-42FA-BEA9-97FB59937042}" type="pres">
      <dgm:prSet presAssocID="{17DF5FCD-A102-4771-B6E6-272CE13CB6EB}" presName="parentLeftMargin" presStyleLbl="node1" presStyleIdx="0" presStyleCnt="4"/>
      <dgm:spPr/>
    </dgm:pt>
    <dgm:pt modelId="{EA558BB4-DF43-4E17-8F9C-9B5B3E511D85}" type="pres">
      <dgm:prSet presAssocID="{17DF5FCD-A102-4771-B6E6-272CE13CB6E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F851C72-046B-453B-AB10-1B83CE4C998E}" type="pres">
      <dgm:prSet presAssocID="{17DF5FCD-A102-4771-B6E6-272CE13CB6EB}" presName="negativeSpace" presStyleCnt="0"/>
      <dgm:spPr/>
    </dgm:pt>
    <dgm:pt modelId="{2F1071D9-3F93-41DD-A4A8-D774BFC16984}" type="pres">
      <dgm:prSet presAssocID="{17DF5FCD-A102-4771-B6E6-272CE13CB6EB}" presName="childText" presStyleLbl="conFgAcc1" presStyleIdx="1" presStyleCnt="4">
        <dgm:presLayoutVars>
          <dgm:bulletEnabled val="1"/>
        </dgm:presLayoutVars>
      </dgm:prSet>
      <dgm:spPr/>
    </dgm:pt>
    <dgm:pt modelId="{D4761216-CB80-4E9D-8D3D-F993A47FE1AB}" type="pres">
      <dgm:prSet presAssocID="{5492A0A9-0A16-4AA2-BA51-4E1AB547D136}" presName="spaceBetweenRectangles" presStyleCnt="0"/>
      <dgm:spPr/>
    </dgm:pt>
    <dgm:pt modelId="{2241DF1F-D995-4AEE-B236-587F249B8508}" type="pres">
      <dgm:prSet presAssocID="{6518A98C-FA7F-4463-9DF3-4E99135FF6AF}" presName="parentLin" presStyleCnt="0"/>
      <dgm:spPr/>
    </dgm:pt>
    <dgm:pt modelId="{026E53C6-61DC-4A10-8C3D-CE8F32E5D4F8}" type="pres">
      <dgm:prSet presAssocID="{6518A98C-FA7F-4463-9DF3-4E99135FF6AF}" presName="parentLeftMargin" presStyleLbl="node1" presStyleIdx="1" presStyleCnt="4"/>
      <dgm:spPr/>
    </dgm:pt>
    <dgm:pt modelId="{59A20AF2-6A5D-4330-BD17-9569DF76EB69}" type="pres">
      <dgm:prSet presAssocID="{6518A98C-FA7F-4463-9DF3-4E99135FF6A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5DBADD3-651B-4274-801D-1678B0F419C7}" type="pres">
      <dgm:prSet presAssocID="{6518A98C-FA7F-4463-9DF3-4E99135FF6AF}" presName="negativeSpace" presStyleCnt="0"/>
      <dgm:spPr/>
    </dgm:pt>
    <dgm:pt modelId="{24FC991C-FCEA-4E96-8381-7DBDF20D582B}" type="pres">
      <dgm:prSet presAssocID="{6518A98C-FA7F-4463-9DF3-4E99135FF6AF}" presName="childText" presStyleLbl="conFgAcc1" presStyleIdx="2" presStyleCnt="4">
        <dgm:presLayoutVars>
          <dgm:bulletEnabled val="1"/>
        </dgm:presLayoutVars>
      </dgm:prSet>
      <dgm:spPr/>
    </dgm:pt>
    <dgm:pt modelId="{C6227F90-26C8-4EC6-9F93-02385D03D118}" type="pres">
      <dgm:prSet presAssocID="{9E167E67-A7A7-4483-9DAE-535D1423BDE1}" presName="spaceBetweenRectangles" presStyleCnt="0"/>
      <dgm:spPr/>
    </dgm:pt>
    <dgm:pt modelId="{471E69BF-FF55-42D4-B682-E0DB610EA7DA}" type="pres">
      <dgm:prSet presAssocID="{1167F81C-1777-437F-89B9-46CE6E6E7A68}" presName="parentLin" presStyleCnt="0"/>
      <dgm:spPr/>
    </dgm:pt>
    <dgm:pt modelId="{AF3C0964-234A-481B-AD57-81D5876681D8}" type="pres">
      <dgm:prSet presAssocID="{1167F81C-1777-437F-89B9-46CE6E6E7A68}" presName="parentLeftMargin" presStyleLbl="node1" presStyleIdx="2" presStyleCnt="4"/>
      <dgm:spPr/>
    </dgm:pt>
    <dgm:pt modelId="{77AA6289-63F9-4586-9577-632F9CC49BF4}" type="pres">
      <dgm:prSet presAssocID="{1167F81C-1777-437F-89B9-46CE6E6E7A6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688B849-6DBB-442E-B03A-38B186FD17D8}" type="pres">
      <dgm:prSet presAssocID="{1167F81C-1777-437F-89B9-46CE6E6E7A68}" presName="negativeSpace" presStyleCnt="0"/>
      <dgm:spPr/>
    </dgm:pt>
    <dgm:pt modelId="{8C08D0B5-EE5B-4C5B-B09F-42C2B1E79D1C}" type="pres">
      <dgm:prSet presAssocID="{1167F81C-1777-437F-89B9-46CE6E6E7A6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FDD9190D-8237-4570-9B79-EA1D08CA19DF}" srcId="{E57557F7-FAD5-429D-8765-4E1ABA18037F}" destId="{17DF5FCD-A102-4771-B6E6-272CE13CB6EB}" srcOrd="1" destOrd="0" parTransId="{3E26CFE3-3D0C-4323-902D-F88BC05135F4}" sibTransId="{5492A0A9-0A16-4AA2-BA51-4E1AB547D136}"/>
    <dgm:cxn modelId="{63954A37-0751-4AA9-870F-46CAA676DA88}" type="presOf" srcId="{6518A98C-FA7F-4463-9DF3-4E99135FF6AF}" destId="{59A20AF2-6A5D-4330-BD17-9569DF76EB69}" srcOrd="1" destOrd="0" presId="urn:microsoft.com/office/officeart/2005/8/layout/list1"/>
    <dgm:cxn modelId="{FF51E33F-8714-4818-8235-ED17C252F699}" type="presOf" srcId="{1167F81C-1777-437F-89B9-46CE6E6E7A68}" destId="{AF3C0964-234A-481B-AD57-81D5876681D8}" srcOrd="0" destOrd="0" presId="urn:microsoft.com/office/officeart/2005/8/layout/list1"/>
    <dgm:cxn modelId="{AC86736A-F8BB-4966-8152-6E65C3CE5D84}" type="presOf" srcId="{4B87F2D0-420D-4E02-B57C-8662317F4705}" destId="{C41CC11C-4C1B-4E81-BEA2-1C0DE1E27511}" srcOrd="0" destOrd="0" presId="urn:microsoft.com/office/officeart/2005/8/layout/list1"/>
    <dgm:cxn modelId="{77DBD975-EAF5-4186-ADDD-A20F45A45E8B}" type="presOf" srcId="{17DF5FCD-A102-4771-B6E6-272CE13CB6EB}" destId="{EA558BB4-DF43-4E17-8F9C-9B5B3E511D85}" srcOrd="1" destOrd="0" presId="urn:microsoft.com/office/officeart/2005/8/layout/list1"/>
    <dgm:cxn modelId="{5A42C059-D42C-4965-A8C4-0B95BEB83B73}" srcId="{E57557F7-FAD5-429D-8765-4E1ABA18037F}" destId="{4B87F2D0-420D-4E02-B57C-8662317F4705}" srcOrd="0" destOrd="0" parTransId="{349D5EC9-1751-4677-80A6-9B5436FD3E67}" sibTransId="{E3316E28-1542-423C-B99C-09484E8DBB4F}"/>
    <dgm:cxn modelId="{2454F089-D1E9-48C8-86B9-2EE5C26E0779}" srcId="{E57557F7-FAD5-429D-8765-4E1ABA18037F}" destId="{6518A98C-FA7F-4463-9DF3-4E99135FF6AF}" srcOrd="2" destOrd="0" parTransId="{AA780C0E-1964-4999-8810-47D62E66CD75}" sibTransId="{9E167E67-A7A7-4483-9DAE-535D1423BDE1}"/>
    <dgm:cxn modelId="{AEDC94A7-A140-47E7-8483-448319BD2B52}" srcId="{E57557F7-FAD5-429D-8765-4E1ABA18037F}" destId="{1167F81C-1777-437F-89B9-46CE6E6E7A68}" srcOrd="3" destOrd="0" parTransId="{4910A38F-2754-48DC-ABC5-FFBFC272A63E}" sibTransId="{D290476C-3EA9-4D1C-9A5B-8C43F55767F9}"/>
    <dgm:cxn modelId="{8B9BEFAD-94DB-47DD-B93F-34E1107C143F}" type="presOf" srcId="{17DF5FCD-A102-4771-B6E6-272CE13CB6EB}" destId="{668D5473-3F6C-42FA-BEA9-97FB59937042}" srcOrd="0" destOrd="0" presId="urn:microsoft.com/office/officeart/2005/8/layout/list1"/>
    <dgm:cxn modelId="{4FF6A3B0-CCBD-4C0D-8FCF-9CEBC154C10D}" type="presOf" srcId="{4B87F2D0-420D-4E02-B57C-8662317F4705}" destId="{7CA3496B-F757-4477-B7A4-0BB72E5297E1}" srcOrd="1" destOrd="0" presId="urn:microsoft.com/office/officeart/2005/8/layout/list1"/>
    <dgm:cxn modelId="{4D22FDBF-851C-4C2B-A355-B22C080C3CB5}" type="presOf" srcId="{E57557F7-FAD5-429D-8765-4E1ABA18037F}" destId="{DAC6539B-1399-4030-9379-2AC41D5ACE6F}" srcOrd="0" destOrd="0" presId="urn:microsoft.com/office/officeart/2005/8/layout/list1"/>
    <dgm:cxn modelId="{BF9B10C1-15A1-4A38-982E-07023B3D5046}" type="presOf" srcId="{1167F81C-1777-437F-89B9-46CE6E6E7A68}" destId="{77AA6289-63F9-4586-9577-632F9CC49BF4}" srcOrd="1" destOrd="0" presId="urn:microsoft.com/office/officeart/2005/8/layout/list1"/>
    <dgm:cxn modelId="{EA5D94D7-1EE7-4C93-B8AB-F549C4210A55}" type="presOf" srcId="{6518A98C-FA7F-4463-9DF3-4E99135FF6AF}" destId="{026E53C6-61DC-4A10-8C3D-CE8F32E5D4F8}" srcOrd="0" destOrd="0" presId="urn:microsoft.com/office/officeart/2005/8/layout/list1"/>
    <dgm:cxn modelId="{A795B345-CCD1-462C-8D20-5A87D051CB34}" type="presParOf" srcId="{DAC6539B-1399-4030-9379-2AC41D5ACE6F}" destId="{162BC84B-F051-42B4-9E06-CF02974F1DF9}" srcOrd="0" destOrd="0" presId="urn:microsoft.com/office/officeart/2005/8/layout/list1"/>
    <dgm:cxn modelId="{A1596A55-7FE6-40F7-8CDE-4B1F653D5B0F}" type="presParOf" srcId="{162BC84B-F051-42B4-9E06-CF02974F1DF9}" destId="{C41CC11C-4C1B-4E81-BEA2-1C0DE1E27511}" srcOrd="0" destOrd="0" presId="urn:microsoft.com/office/officeart/2005/8/layout/list1"/>
    <dgm:cxn modelId="{C79DC805-A6C5-480A-BDDA-E98853619DC4}" type="presParOf" srcId="{162BC84B-F051-42B4-9E06-CF02974F1DF9}" destId="{7CA3496B-F757-4477-B7A4-0BB72E5297E1}" srcOrd="1" destOrd="0" presId="urn:microsoft.com/office/officeart/2005/8/layout/list1"/>
    <dgm:cxn modelId="{79B424F6-F37C-41A0-A411-03F30507A913}" type="presParOf" srcId="{DAC6539B-1399-4030-9379-2AC41D5ACE6F}" destId="{E994BD5F-0570-4A72-834E-C298264F658B}" srcOrd="1" destOrd="0" presId="urn:microsoft.com/office/officeart/2005/8/layout/list1"/>
    <dgm:cxn modelId="{5532A4DB-1375-46D1-B309-672BE2C3D74E}" type="presParOf" srcId="{DAC6539B-1399-4030-9379-2AC41D5ACE6F}" destId="{CB951999-98CB-4AC6-A314-97EAE9C3191B}" srcOrd="2" destOrd="0" presId="urn:microsoft.com/office/officeart/2005/8/layout/list1"/>
    <dgm:cxn modelId="{80C16BF0-0186-459E-96AE-F04D9BF8AD8C}" type="presParOf" srcId="{DAC6539B-1399-4030-9379-2AC41D5ACE6F}" destId="{5F5EEA1A-7FFD-4B71-A795-300001FB5158}" srcOrd="3" destOrd="0" presId="urn:microsoft.com/office/officeart/2005/8/layout/list1"/>
    <dgm:cxn modelId="{4BC823C9-71D4-4A19-ACF9-7EFB98D21FAB}" type="presParOf" srcId="{DAC6539B-1399-4030-9379-2AC41D5ACE6F}" destId="{7283075E-7710-4F80-B3FE-A7A1EF9020BF}" srcOrd="4" destOrd="0" presId="urn:microsoft.com/office/officeart/2005/8/layout/list1"/>
    <dgm:cxn modelId="{4A50781F-3517-414C-9BAD-7DAD318D808D}" type="presParOf" srcId="{7283075E-7710-4F80-B3FE-A7A1EF9020BF}" destId="{668D5473-3F6C-42FA-BEA9-97FB59937042}" srcOrd="0" destOrd="0" presId="urn:microsoft.com/office/officeart/2005/8/layout/list1"/>
    <dgm:cxn modelId="{FE5536D7-F1B3-4EF3-A7FF-F36F745A4536}" type="presParOf" srcId="{7283075E-7710-4F80-B3FE-A7A1EF9020BF}" destId="{EA558BB4-DF43-4E17-8F9C-9B5B3E511D85}" srcOrd="1" destOrd="0" presId="urn:microsoft.com/office/officeart/2005/8/layout/list1"/>
    <dgm:cxn modelId="{A522DEB7-370A-4D03-A761-4F35CAA00BEB}" type="presParOf" srcId="{DAC6539B-1399-4030-9379-2AC41D5ACE6F}" destId="{9F851C72-046B-453B-AB10-1B83CE4C998E}" srcOrd="5" destOrd="0" presId="urn:microsoft.com/office/officeart/2005/8/layout/list1"/>
    <dgm:cxn modelId="{D69111C9-A1F4-4E25-B0EB-316AF132A7BF}" type="presParOf" srcId="{DAC6539B-1399-4030-9379-2AC41D5ACE6F}" destId="{2F1071D9-3F93-41DD-A4A8-D774BFC16984}" srcOrd="6" destOrd="0" presId="urn:microsoft.com/office/officeart/2005/8/layout/list1"/>
    <dgm:cxn modelId="{700DF3DF-D212-4F62-8164-A1541B521F7A}" type="presParOf" srcId="{DAC6539B-1399-4030-9379-2AC41D5ACE6F}" destId="{D4761216-CB80-4E9D-8D3D-F993A47FE1AB}" srcOrd="7" destOrd="0" presId="urn:microsoft.com/office/officeart/2005/8/layout/list1"/>
    <dgm:cxn modelId="{749FF194-E522-447D-A4C0-79968C12B266}" type="presParOf" srcId="{DAC6539B-1399-4030-9379-2AC41D5ACE6F}" destId="{2241DF1F-D995-4AEE-B236-587F249B8508}" srcOrd="8" destOrd="0" presId="urn:microsoft.com/office/officeart/2005/8/layout/list1"/>
    <dgm:cxn modelId="{54A9E2D9-797D-4FE2-9260-DCD343AD713C}" type="presParOf" srcId="{2241DF1F-D995-4AEE-B236-587F249B8508}" destId="{026E53C6-61DC-4A10-8C3D-CE8F32E5D4F8}" srcOrd="0" destOrd="0" presId="urn:microsoft.com/office/officeart/2005/8/layout/list1"/>
    <dgm:cxn modelId="{281BC7E1-B152-4A29-921C-1C34F01C297B}" type="presParOf" srcId="{2241DF1F-D995-4AEE-B236-587F249B8508}" destId="{59A20AF2-6A5D-4330-BD17-9569DF76EB69}" srcOrd="1" destOrd="0" presId="urn:microsoft.com/office/officeart/2005/8/layout/list1"/>
    <dgm:cxn modelId="{FC644BB3-C9ED-42F3-8BB6-BEBDF8C04956}" type="presParOf" srcId="{DAC6539B-1399-4030-9379-2AC41D5ACE6F}" destId="{35DBADD3-651B-4274-801D-1678B0F419C7}" srcOrd="9" destOrd="0" presId="urn:microsoft.com/office/officeart/2005/8/layout/list1"/>
    <dgm:cxn modelId="{3B78EA14-C11C-4780-B036-8C5D11E56726}" type="presParOf" srcId="{DAC6539B-1399-4030-9379-2AC41D5ACE6F}" destId="{24FC991C-FCEA-4E96-8381-7DBDF20D582B}" srcOrd="10" destOrd="0" presId="urn:microsoft.com/office/officeart/2005/8/layout/list1"/>
    <dgm:cxn modelId="{EAFECA67-4F76-4B32-965B-3A4354CADB76}" type="presParOf" srcId="{DAC6539B-1399-4030-9379-2AC41D5ACE6F}" destId="{C6227F90-26C8-4EC6-9F93-02385D03D118}" srcOrd="11" destOrd="0" presId="urn:microsoft.com/office/officeart/2005/8/layout/list1"/>
    <dgm:cxn modelId="{2185F9AC-B706-4585-825F-03548C5666BE}" type="presParOf" srcId="{DAC6539B-1399-4030-9379-2AC41D5ACE6F}" destId="{471E69BF-FF55-42D4-B682-E0DB610EA7DA}" srcOrd="12" destOrd="0" presId="urn:microsoft.com/office/officeart/2005/8/layout/list1"/>
    <dgm:cxn modelId="{C17C38C0-8896-48F2-9860-15C7525C7508}" type="presParOf" srcId="{471E69BF-FF55-42D4-B682-E0DB610EA7DA}" destId="{AF3C0964-234A-481B-AD57-81D5876681D8}" srcOrd="0" destOrd="0" presId="urn:microsoft.com/office/officeart/2005/8/layout/list1"/>
    <dgm:cxn modelId="{1998DA21-FAA7-40C2-813C-F5E7D2A15F38}" type="presParOf" srcId="{471E69BF-FF55-42D4-B682-E0DB610EA7DA}" destId="{77AA6289-63F9-4586-9577-632F9CC49BF4}" srcOrd="1" destOrd="0" presId="urn:microsoft.com/office/officeart/2005/8/layout/list1"/>
    <dgm:cxn modelId="{A56ABCFA-5DE3-4E3F-9449-B1811105D60F}" type="presParOf" srcId="{DAC6539B-1399-4030-9379-2AC41D5ACE6F}" destId="{A688B849-6DBB-442E-B03A-38B186FD17D8}" srcOrd="13" destOrd="0" presId="urn:microsoft.com/office/officeart/2005/8/layout/list1"/>
    <dgm:cxn modelId="{B1A80C82-1529-415C-85D1-126973A786F3}" type="presParOf" srcId="{DAC6539B-1399-4030-9379-2AC41D5ACE6F}" destId="{8C08D0B5-EE5B-4C5B-B09F-42C2B1E79D1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C10DB5E-A7CA-4C3C-B74C-24165244A675}" type="doc">
      <dgm:prSet loTypeId="urn:microsoft.com/office/officeart/2005/8/layout/hierarchy1" loCatId="hierarchy" qsTypeId="urn:microsoft.com/office/officeart/2005/8/quickstyle/simple5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E1F5203-C671-4A0B-BA3D-37D74010980F}">
      <dgm:prSet/>
      <dgm:spPr/>
      <dgm:t>
        <a:bodyPr/>
        <a:lstStyle/>
        <a:p>
          <a:r>
            <a:rPr lang="en-US">
              <a:latin typeface="Average" panose="020B0604020202020204" charset="0"/>
            </a:rPr>
            <a:t>Insurance adjusters with appropriate settlement authority </a:t>
          </a:r>
        </a:p>
      </dgm:t>
    </dgm:pt>
    <dgm:pt modelId="{699F4EB2-884E-4520-A2B5-58E191F1BC49}" type="parTrans" cxnId="{83911A46-AEE5-4D57-BAB9-1B18148A357E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8CB9B7D8-E31F-4545-80C6-F806F8C2118F}" type="sibTrans" cxnId="{83911A46-AEE5-4D57-BAB9-1B18148A357E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CDD3E81F-3451-4780-90E4-5B9CBA1B73AF}">
      <dgm:prSet/>
      <dgm:spPr/>
      <dgm:t>
        <a:bodyPr/>
        <a:lstStyle/>
        <a:p>
          <a:r>
            <a:rPr lang="en-US">
              <a:latin typeface="Average" panose="020B0604020202020204" charset="0"/>
            </a:rPr>
            <a:t>The trustee and all beneficiaries of a trust</a:t>
          </a:r>
        </a:p>
      </dgm:t>
    </dgm:pt>
    <dgm:pt modelId="{C664B939-B183-4FAB-8F99-9AD653CE3089}" type="parTrans" cxnId="{E349A831-EB82-4C52-B473-F1D186F5CD56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00329DC9-AF34-4B6D-9431-63033857CB2E}" type="sibTrans" cxnId="{E349A831-EB82-4C52-B473-F1D186F5CD56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AFC6CA87-002C-4F19-8BA3-E7BBFD01BDBD}">
      <dgm:prSet/>
      <dgm:spPr/>
      <dgm:t>
        <a:bodyPr/>
        <a:lstStyle/>
        <a:p>
          <a:r>
            <a:rPr lang="en-US" dirty="0">
              <a:latin typeface="Average" panose="020B0604020202020204" charset="0"/>
            </a:rPr>
            <a:t>Will and estate beneficiaries</a:t>
          </a:r>
        </a:p>
      </dgm:t>
    </dgm:pt>
    <dgm:pt modelId="{BE68C1A1-5AD0-4C65-A04C-56225E201058}" type="parTrans" cxnId="{0C22FD8B-C394-473D-8F07-81532730BC41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F63B1980-1D3B-4023-93E3-D6FAF81D2ECB}" type="sibTrans" cxnId="{0C22FD8B-C394-473D-8F07-81532730BC41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F701A19E-0638-4D43-BAAE-A2D2DF521EE7}" type="pres">
      <dgm:prSet presAssocID="{FC10DB5E-A7CA-4C3C-B74C-24165244A67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27207D5-7F9A-4540-A2BC-1F6E28BE428F}" type="pres">
      <dgm:prSet presAssocID="{4E1F5203-C671-4A0B-BA3D-37D74010980F}" presName="hierRoot1" presStyleCnt="0"/>
      <dgm:spPr/>
    </dgm:pt>
    <dgm:pt modelId="{CA86BC3B-5270-4343-AB2B-E1A917DB9676}" type="pres">
      <dgm:prSet presAssocID="{4E1F5203-C671-4A0B-BA3D-37D74010980F}" presName="composite" presStyleCnt="0"/>
      <dgm:spPr/>
    </dgm:pt>
    <dgm:pt modelId="{4BC594C3-A8A9-449E-8535-19B3D5BDD2CE}" type="pres">
      <dgm:prSet presAssocID="{4E1F5203-C671-4A0B-BA3D-37D74010980F}" presName="background" presStyleLbl="node0" presStyleIdx="0" presStyleCnt="3"/>
      <dgm:spPr/>
    </dgm:pt>
    <dgm:pt modelId="{F54990CF-3BAA-4A7C-B07E-8ED52E740700}" type="pres">
      <dgm:prSet presAssocID="{4E1F5203-C671-4A0B-BA3D-37D74010980F}" presName="text" presStyleLbl="fgAcc0" presStyleIdx="0" presStyleCnt="3">
        <dgm:presLayoutVars>
          <dgm:chPref val="3"/>
        </dgm:presLayoutVars>
      </dgm:prSet>
      <dgm:spPr/>
    </dgm:pt>
    <dgm:pt modelId="{BD9F4EB4-CFD0-4805-970B-A174F87C39EE}" type="pres">
      <dgm:prSet presAssocID="{4E1F5203-C671-4A0B-BA3D-37D74010980F}" presName="hierChild2" presStyleCnt="0"/>
      <dgm:spPr/>
    </dgm:pt>
    <dgm:pt modelId="{0ADD8CC5-9C91-4A4A-AD58-F304D0574975}" type="pres">
      <dgm:prSet presAssocID="{CDD3E81F-3451-4780-90E4-5B9CBA1B73AF}" presName="hierRoot1" presStyleCnt="0"/>
      <dgm:spPr/>
    </dgm:pt>
    <dgm:pt modelId="{B16F6441-B964-4573-A90D-D3EE49290C2F}" type="pres">
      <dgm:prSet presAssocID="{CDD3E81F-3451-4780-90E4-5B9CBA1B73AF}" presName="composite" presStyleCnt="0"/>
      <dgm:spPr/>
    </dgm:pt>
    <dgm:pt modelId="{73BD7B5A-B5DE-490E-81F8-DF17EFB71F21}" type="pres">
      <dgm:prSet presAssocID="{CDD3E81F-3451-4780-90E4-5B9CBA1B73AF}" presName="background" presStyleLbl="node0" presStyleIdx="1" presStyleCnt="3"/>
      <dgm:spPr/>
    </dgm:pt>
    <dgm:pt modelId="{450E94D8-926C-46D6-98D2-48E1A413109F}" type="pres">
      <dgm:prSet presAssocID="{CDD3E81F-3451-4780-90E4-5B9CBA1B73AF}" presName="text" presStyleLbl="fgAcc0" presStyleIdx="1" presStyleCnt="3">
        <dgm:presLayoutVars>
          <dgm:chPref val="3"/>
        </dgm:presLayoutVars>
      </dgm:prSet>
      <dgm:spPr/>
    </dgm:pt>
    <dgm:pt modelId="{19E97276-5F2B-46CB-AF19-21645FA84E12}" type="pres">
      <dgm:prSet presAssocID="{CDD3E81F-3451-4780-90E4-5B9CBA1B73AF}" presName="hierChild2" presStyleCnt="0"/>
      <dgm:spPr/>
    </dgm:pt>
    <dgm:pt modelId="{D0F0B6E8-74F6-4B8A-A3DF-357E7DE2C1A9}" type="pres">
      <dgm:prSet presAssocID="{AFC6CA87-002C-4F19-8BA3-E7BBFD01BDBD}" presName="hierRoot1" presStyleCnt="0"/>
      <dgm:spPr/>
    </dgm:pt>
    <dgm:pt modelId="{8DA4CCA5-4DEA-4ABF-9649-473165D00DA8}" type="pres">
      <dgm:prSet presAssocID="{AFC6CA87-002C-4F19-8BA3-E7BBFD01BDBD}" presName="composite" presStyleCnt="0"/>
      <dgm:spPr/>
    </dgm:pt>
    <dgm:pt modelId="{9DE04471-7E8D-4E21-9F7B-1FFE34C1422F}" type="pres">
      <dgm:prSet presAssocID="{AFC6CA87-002C-4F19-8BA3-E7BBFD01BDBD}" presName="background" presStyleLbl="node0" presStyleIdx="2" presStyleCnt="3"/>
      <dgm:spPr/>
    </dgm:pt>
    <dgm:pt modelId="{E10EE551-8E1D-45C6-A118-6135406B73F2}" type="pres">
      <dgm:prSet presAssocID="{AFC6CA87-002C-4F19-8BA3-E7BBFD01BDBD}" presName="text" presStyleLbl="fgAcc0" presStyleIdx="2" presStyleCnt="3">
        <dgm:presLayoutVars>
          <dgm:chPref val="3"/>
        </dgm:presLayoutVars>
      </dgm:prSet>
      <dgm:spPr/>
    </dgm:pt>
    <dgm:pt modelId="{C7ACB0BD-C6D8-4D53-B253-8CF8D67FD59D}" type="pres">
      <dgm:prSet presAssocID="{AFC6CA87-002C-4F19-8BA3-E7BBFD01BDBD}" presName="hierChild2" presStyleCnt="0"/>
      <dgm:spPr/>
    </dgm:pt>
  </dgm:ptLst>
  <dgm:cxnLst>
    <dgm:cxn modelId="{15D49707-28AB-44EF-A405-D53E6BF23CAE}" type="presOf" srcId="{AFC6CA87-002C-4F19-8BA3-E7BBFD01BDBD}" destId="{E10EE551-8E1D-45C6-A118-6135406B73F2}" srcOrd="0" destOrd="0" presId="urn:microsoft.com/office/officeart/2005/8/layout/hierarchy1"/>
    <dgm:cxn modelId="{E349A831-EB82-4C52-B473-F1D186F5CD56}" srcId="{FC10DB5E-A7CA-4C3C-B74C-24165244A675}" destId="{CDD3E81F-3451-4780-90E4-5B9CBA1B73AF}" srcOrd="1" destOrd="0" parTransId="{C664B939-B183-4FAB-8F99-9AD653CE3089}" sibTransId="{00329DC9-AF34-4B6D-9431-63033857CB2E}"/>
    <dgm:cxn modelId="{83911A46-AEE5-4D57-BAB9-1B18148A357E}" srcId="{FC10DB5E-A7CA-4C3C-B74C-24165244A675}" destId="{4E1F5203-C671-4A0B-BA3D-37D74010980F}" srcOrd="0" destOrd="0" parTransId="{699F4EB2-884E-4520-A2B5-58E191F1BC49}" sibTransId="{8CB9B7D8-E31F-4545-80C6-F806F8C2118F}"/>
    <dgm:cxn modelId="{0C22FD8B-C394-473D-8F07-81532730BC41}" srcId="{FC10DB5E-A7CA-4C3C-B74C-24165244A675}" destId="{AFC6CA87-002C-4F19-8BA3-E7BBFD01BDBD}" srcOrd="2" destOrd="0" parTransId="{BE68C1A1-5AD0-4C65-A04C-56225E201058}" sibTransId="{F63B1980-1D3B-4023-93E3-D6FAF81D2ECB}"/>
    <dgm:cxn modelId="{05E968A2-5878-484A-8708-EC1AF46F7CDA}" type="presOf" srcId="{CDD3E81F-3451-4780-90E4-5B9CBA1B73AF}" destId="{450E94D8-926C-46D6-98D2-48E1A413109F}" srcOrd="0" destOrd="0" presId="urn:microsoft.com/office/officeart/2005/8/layout/hierarchy1"/>
    <dgm:cxn modelId="{6ADAF1E4-8E94-4E15-BB40-3AADEEE13724}" type="presOf" srcId="{FC10DB5E-A7CA-4C3C-B74C-24165244A675}" destId="{F701A19E-0638-4D43-BAAE-A2D2DF521EE7}" srcOrd="0" destOrd="0" presId="urn:microsoft.com/office/officeart/2005/8/layout/hierarchy1"/>
    <dgm:cxn modelId="{8B015CFE-0CBD-43DC-BB70-85CAF40C394E}" type="presOf" srcId="{4E1F5203-C671-4A0B-BA3D-37D74010980F}" destId="{F54990CF-3BAA-4A7C-B07E-8ED52E740700}" srcOrd="0" destOrd="0" presId="urn:microsoft.com/office/officeart/2005/8/layout/hierarchy1"/>
    <dgm:cxn modelId="{0F00CD98-643E-425F-B923-0CC8E45358EF}" type="presParOf" srcId="{F701A19E-0638-4D43-BAAE-A2D2DF521EE7}" destId="{527207D5-7F9A-4540-A2BC-1F6E28BE428F}" srcOrd="0" destOrd="0" presId="urn:microsoft.com/office/officeart/2005/8/layout/hierarchy1"/>
    <dgm:cxn modelId="{CD21932B-63AF-4B64-A92C-A375877C35C4}" type="presParOf" srcId="{527207D5-7F9A-4540-A2BC-1F6E28BE428F}" destId="{CA86BC3B-5270-4343-AB2B-E1A917DB9676}" srcOrd="0" destOrd="0" presId="urn:microsoft.com/office/officeart/2005/8/layout/hierarchy1"/>
    <dgm:cxn modelId="{7085114C-52A5-4499-97F6-8E3FDBFAC502}" type="presParOf" srcId="{CA86BC3B-5270-4343-AB2B-E1A917DB9676}" destId="{4BC594C3-A8A9-449E-8535-19B3D5BDD2CE}" srcOrd="0" destOrd="0" presId="urn:microsoft.com/office/officeart/2005/8/layout/hierarchy1"/>
    <dgm:cxn modelId="{735233BF-06F3-4346-B103-D94633CBD3FC}" type="presParOf" srcId="{CA86BC3B-5270-4343-AB2B-E1A917DB9676}" destId="{F54990CF-3BAA-4A7C-B07E-8ED52E740700}" srcOrd="1" destOrd="0" presId="urn:microsoft.com/office/officeart/2005/8/layout/hierarchy1"/>
    <dgm:cxn modelId="{04AF7A25-86CC-44F1-9C34-E17A2C6896AE}" type="presParOf" srcId="{527207D5-7F9A-4540-A2BC-1F6E28BE428F}" destId="{BD9F4EB4-CFD0-4805-970B-A174F87C39EE}" srcOrd="1" destOrd="0" presId="urn:microsoft.com/office/officeart/2005/8/layout/hierarchy1"/>
    <dgm:cxn modelId="{482244A7-140F-4847-86A6-70AA8505FA10}" type="presParOf" srcId="{F701A19E-0638-4D43-BAAE-A2D2DF521EE7}" destId="{0ADD8CC5-9C91-4A4A-AD58-F304D0574975}" srcOrd="1" destOrd="0" presId="urn:microsoft.com/office/officeart/2005/8/layout/hierarchy1"/>
    <dgm:cxn modelId="{6EC74D98-9036-4179-9B6E-AD44E7313DB1}" type="presParOf" srcId="{0ADD8CC5-9C91-4A4A-AD58-F304D0574975}" destId="{B16F6441-B964-4573-A90D-D3EE49290C2F}" srcOrd="0" destOrd="0" presId="urn:microsoft.com/office/officeart/2005/8/layout/hierarchy1"/>
    <dgm:cxn modelId="{5F1FA884-F00A-4B4A-A195-431A2431B4FE}" type="presParOf" srcId="{B16F6441-B964-4573-A90D-D3EE49290C2F}" destId="{73BD7B5A-B5DE-490E-81F8-DF17EFB71F21}" srcOrd="0" destOrd="0" presId="urn:microsoft.com/office/officeart/2005/8/layout/hierarchy1"/>
    <dgm:cxn modelId="{EB839409-96F7-410D-8739-066E78A436E4}" type="presParOf" srcId="{B16F6441-B964-4573-A90D-D3EE49290C2F}" destId="{450E94D8-926C-46D6-98D2-48E1A413109F}" srcOrd="1" destOrd="0" presId="urn:microsoft.com/office/officeart/2005/8/layout/hierarchy1"/>
    <dgm:cxn modelId="{BB01563B-AA55-400D-A888-C08FE8A71352}" type="presParOf" srcId="{0ADD8CC5-9C91-4A4A-AD58-F304D0574975}" destId="{19E97276-5F2B-46CB-AF19-21645FA84E12}" srcOrd="1" destOrd="0" presId="urn:microsoft.com/office/officeart/2005/8/layout/hierarchy1"/>
    <dgm:cxn modelId="{85B449A1-F60F-4B76-82B5-F77F789162B4}" type="presParOf" srcId="{F701A19E-0638-4D43-BAAE-A2D2DF521EE7}" destId="{D0F0B6E8-74F6-4B8A-A3DF-357E7DE2C1A9}" srcOrd="2" destOrd="0" presId="urn:microsoft.com/office/officeart/2005/8/layout/hierarchy1"/>
    <dgm:cxn modelId="{A2B9C8CC-5E8A-4DA7-8CE8-B7D4C3C6AD1E}" type="presParOf" srcId="{D0F0B6E8-74F6-4B8A-A3DF-357E7DE2C1A9}" destId="{8DA4CCA5-4DEA-4ABF-9649-473165D00DA8}" srcOrd="0" destOrd="0" presId="urn:microsoft.com/office/officeart/2005/8/layout/hierarchy1"/>
    <dgm:cxn modelId="{FE343FBD-77A6-4303-99E5-B226DCDDB281}" type="presParOf" srcId="{8DA4CCA5-4DEA-4ABF-9649-473165D00DA8}" destId="{9DE04471-7E8D-4E21-9F7B-1FFE34C1422F}" srcOrd="0" destOrd="0" presId="urn:microsoft.com/office/officeart/2005/8/layout/hierarchy1"/>
    <dgm:cxn modelId="{AF0FC7A7-1B09-4602-BE0E-6E0AF8103895}" type="presParOf" srcId="{8DA4CCA5-4DEA-4ABF-9649-473165D00DA8}" destId="{E10EE551-8E1D-45C6-A118-6135406B73F2}" srcOrd="1" destOrd="0" presId="urn:microsoft.com/office/officeart/2005/8/layout/hierarchy1"/>
    <dgm:cxn modelId="{7DEE0F54-3F47-4864-9A1E-48C5A9F91190}" type="presParOf" srcId="{D0F0B6E8-74F6-4B8A-A3DF-357E7DE2C1A9}" destId="{C7ACB0BD-C6D8-4D53-B253-8CF8D67FD59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2682BC8-5704-4F51-9C8C-B2BF6324382F}" type="doc">
      <dgm:prSet loTypeId="urn:microsoft.com/office/officeart/2005/8/layout/vList2" loCatId="list" qsTypeId="urn:microsoft.com/office/officeart/2005/8/quickstyle/simple4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B0CB6708-4777-421B-A782-57565F4197F2}">
      <dgm:prSet/>
      <dgm:spPr/>
      <dgm:t>
        <a:bodyPr/>
        <a:lstStyle/>
        <a:p>
          <a:r>
            <a:rPr lang="en-US" dirty="0">
              <a:latin typeface="Average" panose="020B0604020202020204" charset="0"/>
            </a:rPr>
            <a:t>Inadequate authority and missing players</a:t>
          </a:r>
        </a:p>
      </dgm:t>
    </dgm:pt>
    <dgm:pt modelId="{04008387-F1BC-40D1-A0D4-031001C289F0}" type="parTrans" cxnId="{EFB5A4CE-267C-4C18-BA9D-FB82659559CF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911320E3-2A7A-4CA3-B38E-4A79E4F137AB}" type="sibTrans" cxnId="{EFB5A4CE-267C-4C18-BA9D-FB82659559CF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E9125D09-0D1F-4ABE-878B-7714F210B074}">
      <dgm:prSet/>
      <dgm:spPr/>
      <dgm:t>
        <a:bodyPr/>
        <a:lstStyle/>
        <a:p>
          <a:r>
            <a:rPr lang="en-US">
              <a:latin typeface="Average" panose="020B0604020202020204" charset="0"/>
            </a:rPr>
            <a:t>Confidentiality issues </a:t>
          </a:r>
        </a:p>
      </dgm:t>
    </dgm:pt>
    <dgm:pt modelId="{C3933183-3780-4DD8-8421-A22599BA14F6}" type="parTrans" cxnId="{5712E312-A72C-44B1-9342-C2B9F7E64369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48B67CD9-96A8-4299-A30C-45D2E2B0B253}" type="sibTrans" cxnId="{5712E312-A72C-44B1-9342-C2B9F7E64369}">
      <dgm:prSet/>
      <dgm:spPr/>
      <dgm:t>
        <a:bodyPr/>
        <a:lstStyle/>
        <a:p>
          <a:endParaRPr lang="en-US">
            <a:latin typeface="Average" panose="020B0604020202020204" charset="0"/>
          </a:endParaRPr>
        </a:p>
      </dgm:t>
    </dgm:pt>
    <dgm:pt modelId="{6273607B-8C11-457A-8A95-5B175CEAC3C4}" type="pres">
      <dgm:prSet presAssocID="{A2682BC8-5704-4F51-9C8C-B2BF6324382F}" presName="linear" presStyleCnt="0">
        <dgm:presLayoutVars>
          <dgm:animLvl val="lvl"/>
          <dgm:resizeHandles val="exact"/>
        </dgm:presLayoutVars>
      </dgm:prSet>
      <dgm:spPr/>
    </dgm:pt>
    <dgm:pt modelId="{EBA0399C-DBEC-42DD-A796-CB34016F4429}" type="pres">
      <dgm:prSet presAssocID="{B0CB6708-4777-421B-A782-57565F4197F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56BD564-5273-4AAD-9B54-7DBC6169F22B}" type="pres">
      <dgm:prSet presAssocID="{911320E3-2A7A-4CA3-B38E-4A79E4F137AB}" presName="spacer" presStyleCnt="0"/>
      <dgm:spPr/>
    </dgm:pt>
    <dgm:pt modelId="{C04BB519-C6B7-455C-8E7F-6B985CD05BB4}" type="pres">
      <dgm:prSet presAssocID="{E9125D09-0D1F-4ABE-878B-7714F210B074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712E312-A72C-44B1-9342-C2B9F7E64369}" srcId="{A2682BC8-5704-4F51-9C8C-B2BF6324382F}" destId="{E9125D09-0D1F-4ABE-878B-7714F210B074}" srcOrd="1" destOrd="0" parTransId="{C3933183-3780-4DD8-8421-A22599BA14F6}" sibTransId="{48B67CD9-96A8-4299-A30C-45D2E2B0B253}"/>
    <dgm:cxn modelId="{A8CBF07D-83CC-4006-A0EA-B6056BCE2481}" type="presOf" srcId="{E9125D09-0D1F-4ABE-878B-7714F210B074}" destId="{C04BB519-C6B7-455C-8E7F-6B985CD05BB4}" srcOrd="0" destOrd="0" presId="urn:microsoft.com/office/officeart/2005/8/layout/vList2"/>
    <dgm:cxn modelId="{A6B59380-6436-4B29-9D46-3CE1312FE1CB}" type="presOf" srcId="{A2682BC8-5704-4F51-9C8C-B2BF6324382F}" destId="{6273607B-8C11-457A-8A95-5B175CEAC3C4}" srcOrd="0" destOrd="0" presId="urn:microsoft.com/office/officeart/2005/8/layout/vList2"/>
    <dgm:cxn modelId="{EFB5A4CE-267C-4C18-BA9D-FB82659559CF}" srcId="{A2682BC8-5704-4F51-9C8C-B2BF6324382F}" destId="{B0CB6708-4777-421B-A782-57565F4197F2}" srcOrd="0" destOrd="0" parTransId="{04008387-F1BC-40D1-A0D4-031001C289F0}" sibTransId="{911320E3-2A7A-4CA3-B38E-4A79E4F137AB}"/>
    <dgm:cxn modelId="{15D329F6-6DBE-4D2E-91FC-C71EC77F600C}" type="presOf" srcId="{B0CB6708-4777-421B-A782-57565F4197F2}" destId="{EBA0399C-DBEC-42DD-A796-CB34016F4429}" srcOrd="0" destOrd="0" presId="urn:microsoft.com/office/officeart/2005/8/layout/vList2"/>
    <dgm:cxn modelId="{2ED4FC96-8086-4CE0-BB65-C0656E2103E3}" type="presParOf" srcId="{6273607B-8C11-457A-8A95-5B175CEAC3C4}" destId="{EBA0399C-DBEC-42DD-A796-CB34016F4429}" srcOrd="0" destOrd="0" presId="urn:microsoft.com/office/officeart/2005/8/layout/vList2"/>
    <dgm:cxn modelId="{005F0AA5-BA08-48A7-B356-607756CCFBB6}" type="presParOf" srcId="{6273607B-8C11-457A-8A95-5B175CEAC3C4}" destId="{256BD564-5273-4AAD-9B54-7DBC6169F22B}" srcOrd="1" destOrd="0" presId="urn:microsoft.com/office/officeart/2005/8/layout/vList2"/>
    <dgm:cxn modelId="{FEDAB92C-EB49-4741-A9FE-70352469C0C8}" type="presParOf" srcId="{6273607B-8C11-457A-8A95-5B175CEAC3C4}" destId="{C04BB519-C6B7-455C-8E7F-6B985CD05BB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68A411C-796F-415E-9B51-AF69AAC9DE7A}" type="doc">
      <dgm:prSet loTypeId="urn:microsoft.com/office/officeart/2005/8/layout/list1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494B238-1FCF-4808-9D3C-06267B1FE684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 marL="0" lvl="0" indent="0" defTabSz="933450">
            <a:spcBef>
              <a:spcPct val="0"/>
            </a:spcBef>
            <a:spcAft>
              <a:spcPct val="35000"/>
            </a:spcAft>
            <a:buNone/>
          </a:pPr>
          <a:r>
            <a:rPr lang="en-US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age" panose="020B0604020202020204" charset="0"/>
              <a:ea typeface="+mn-ea"/>
              <a:cs typeface="+mn-cs"/>
            </a:rPr>
            <a:t>Finding common ground</a:t>
          </a:r>
        </a:p>
      </dgm:t>
    </dgm:pt>
    <dgm:pt modelId="{50DCB3CD-C0F8-4D9C-B756-4B9CEAFAD89A}" type="parTrans" cxnId="{244EBC71-E3D5-41EE-A7CB-7B1C5C985FCA}">
      <dgm:prSet/>
      <dgm:spPr/>
      <dgm:t>
        <a:bodyPr/>
        <a:lstStyle/>
        <a:p>
          <a:endParaRPr lang="en-US"/>
        </a:p>
      </dgm:t>
    </dgm:pt>
    <dgm:pt modelId="{93F6AE00-2BC2-4475-B913-F8021C18183B}" type="sibTrans" cxnId="{244EBC71-E3D5-41EE-A7CB-7B1C5C985FCA}">
      <dgm:prSet/>
      <dgm:spPr/>
      <dgm:t>
        <a:bodyPr/>
        <a:lstStyle/>
        <a:p>
          <a:endParaRPr lang="en-US"/>
        </a:p>
      </dgm:t>
    </dgm:pt>
    <dgm:pt modelId="{2FF5AA61-AD23-40C5-B1D3-71F2307C9FDE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age" panose="020B0604020202020204" charset="0"/>
              <a:ea typeface="+mn-ea"/>
              <a:cs typeface="+mn-cs"/>
            </a:rPr>
            <a:t>Different methods for different category of cases</a:t>
          </a:r>
        </a:p>
      </dgm:t>
    </dgm:pt>
    <dgm:pt modelId="{00BBB923-AAE5-4B5B-8507-A3F68EB56245}" type="parTrans" cxnId="{E63461C4-ECEE-4801-8CC5-98107CD9EF05}">
      <dgm:prSet/>
      <dgm:spPr/>
      <dgm:t>
        <a:bodyPr/>
        <a:lstStyle/>
        <a:p>
          <a:endParaRPr lang="en-US"/>
        </a:p>
      </dgm:t>
    </dgm:pt>
    <dgm:pt modelId="{BA262B87-7216-4AC4-9705-AD57AE754973}" type="sibTrans" cxnId="{E63461C4-ECEE-4801-8CC5-98107CD9EF05}">
      <dgm:prSet/>
      <dgm:spPr/>
      <dgm:t>
        <a:bodyPr/>
        <a:lstStyle/>
        <a:p>
          <a:endParaRPr lang="en-US"/>
        </a:p>
      </dgm:t>
    </dgm:pt>
    <dgm:pt modelId="{C44E29CD-EFF0-4457-B802-E0968573268C}">
      <dgm:prSet/>
      <dgm:spPr/>
      <dgm:t>
        <a:bodyPr/>
        <a:lstStyle/>
        <a:p>
          <a:r>
            <a:rPr lang="en-US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age" panose="020B0604020202020204" charset="0"/>
              <a:ea typeface="+mn-ea"/>
              <a:cs typeface="+mn-cs"/>
            </a:rPr>
            <a:t>Torts</a:t>
          </a:r>
        </a:p>
      </dgm:t>
    </dgm:pt>
    <dgm:pt modelId="{200C7793-46C3-4E1E-A8C2-C7DE9C186787}" type="parTrans" cxnId="{3316CD20-E860-4AB5-8329-995FF11F9F83}">
      <dgm:prSet/>
      <dgm:spPr/>
      <dgm:t>
        <a:bodyPr/>
        <a:lstStyle/>
        <a:p>
          <a:endParaRPr lang="en-US"/>
        </a:p>
      </dgm:t>
    </dgm:pt>
    <dgm:pt modelId="{521EAD22-4081-488B-9E17-7C4FE2F9DAA6}" type="sibTrans" cxnId="{3316CD20-E860-4AB5-8329-995FF11F9F83}">
      <dgm:prSet/>
      <dgm:spPr/>
      <dgm:t>
        <a:bodyPr/>
        <a:lstStyle/>
        <a:p>
          <a:endParaRPr lang="en-US"/>
        </a:p>
      </dgm:t>
    </dgm:pt>
    <dgm:pt modelId="{BAA0541B-7BD3-449C-93FB-07DC80E60539}">
      <dgm:prSet/>
      <dgm:spPr/>
      <dgm:t>
        <a:bodyPr/>
        <a:lstStyle/>
        <a:p>
          <a:r>
            <a:rPr lang="en-US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age" panose="020B0604020202020204" charset="0"/>
              <a:ea typeface="+mn-ea"/>
              <a:cs typeface="+mn-cs"/>
            </a:rPr>
            <a:t>Estate disputes</a:t>
          </a:r>
        </a:p>
      </dgm:t>
    </dgm:pt>
    <dgm:pt modelId="{DB81105F-AD11-43D6-8DB6-383DD791FDD5}" type="parTrans" cxnId="{0743E04B-293D-4922-9D32-02DDFA120D7B}">
      <dgm:prSet/>
      <dgm:spPr/>
      <dgm:t>
        <a:bodyPr/>
        <a:lstStyle/>
        <a:p>
          <a:endParaRPr lang="en-US"/>
        </a:p>
      </dgm:t>
    </dgm:pt>
    <dgm:pt modelId="{567C5EA1-5095-42D2-8D6B-E3DC6DF49E29}" type="sibTrans" cxnId="{0743E04B-293D-4922-9D32-02DDFA120D7B}">
      <dgm:prSet/>
      <dgm:spPr/>
      <dgm:t>
        <a:bodyPr/>
        <a:lstStyle/>
        <a:p>
          <a:endParaRPr lang="en-US"/>
        </a:p>
      </dgm:t>
    </dgm:pt>
    <dgm:pt modelId="{998D5833-0FC9-4A55-91BB-8EB64098F459}">
      <dgm:prSet/>
      <dgm:spPr/>
      <dgm:t>
        <a:bodyPr/>
        <a:lstStyle/>
        <a:p>
          <a:r>
            <a:rPr lang="en-US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age" panose="020B0604020202020204" charset="0"/>
              <a:ea typeface="+mn-ea"/>
              <a:cs typeface="+mn-cs"/>
            </a:rPr>
            <a:t>Employment conflicts</a:t>
          </a:r>
        </a:p>
      </dgm:t>
    </dgm:pt>
    <dgm:pt modelId="{E37B28D7-C536-4ECC-907A-9A0FBA1AF491}" type="parTrans" cxnId="{B353BD1B-17EF-484A-B656-9DB06A1A479C}">
      <dgm:prSet/>
      <dgm:spPr/>
      <dgm:t>
        <a:bodyPr/>
        <a:lstStyle/>
        <a:p>
          <a:endParaRPr lang="en-US"/>
        </a:p>
      </dgm:t>
    </dgm:pt>
    <dgm:pt modelId="{D23C6C65-7684-4582-B37D-016264FE22FC}" type="sibTrans" cxnId="{B353BD1B-17EF-484A-B656-9DB06A1A479C}">
      <dgm:prSet/>
      <dgm:spPr/>
      <dgm:t>
        <a:bodyPr/>
        <a:lstStyle/>
        <a:p>
          <a:endParaRPr lang="en-US"/>
        </a:p>
      </dgm:t>
    </dgm:pt>
    <dgm:pt modelId="{883B5B1B-AA68-46FC-B993-01E4DC3648E8}">
      <dgm:prSet/>
      <dgm:spPr/>
      <dgm:t>
        <a:bodyPr/>
        <a:lstStyle/>
        <a:p>
          <a:r>
            <a:rPr lang="en-US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age" panose="020B0604020202020204" charset="0"/>
              <a:ea typeface="+mn-ea"/>
              <a:cs typeface="+mn-cs"/>
            </a:rPr>
            <a:t>Divorce</a:t>
          </a:r>
        </a:p>
      </dgm:t>
    </dgm:pt>
    <dgm:pt modelId="{5F97014F-BA1E-4861-B437-FFCC26C750D8}" type="parTrans" cxnId="{7550FA53-62EF-460D-9D92-42DC897F6E9E}">
      <dgm:prSet/>
      <dgm:spPr/>
      <dgm:t>
        <a:bodyPr/>
        <a:lstStyle/>
        <a:p>
          <a:endParaRPr lang="en-US"/>
        </a:p>
      </dgm:t>
    </dgm:pt>
    <dgm:pt modelId="{1BBC2DCC-7533-42D6-A19A-CED2AB88FEB6}" type="sibTrans" cxnId="{7550FA53-62EF-460D-9D92-42DC897F6E9E}">
      <dgm:prSet/>
      <dgm:spPr/>
      <dgm:t>
        <a:bodyPr/>
        <a:lstStyle/>
        <a:p>
          <a:endParaRPr lang="en-US"/>
        </a:p>
      </dgm:t>
    </dgm:pt>
    <dgm:pt modelId="{09061531-4DE9-45C6-8E58-11D9904A27FB}">
      <dgm:prSet/>
      <dgm:spPr/>
      <dgm:t>
        <a:bodyPr/>
        <a:lstStyle/>
        <a:p>
          <a:r>
            <a:rPr lang="en-US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age" panose="020B0604020202020204" charset="0"/>
              <a:ea typeface="+mn-ea"/>
              <a:cs typeface="+mn-cs"/>
            </a:rPr>
            <a:t>Business dissolution</a:t>
          </a:r>
        </a:p>
      </dgm:t>
    </dgm:pt>
    <dgm:pt modelId="{81D9E233-B172-4C40-91D0-0305ABD74904}" type="parTrans" cxnId="{EA966A69-7216-49CB-9058-BCF844B42205}">
      <dgm:prSet/>
      <dgm:spPr/>
      <dgm:t>
        <a:bodyPr/>
        <a:lstStyle/>
        <a:p>
          <a:endParaRPr lang="en-US"/>
        </a:p>
      </dgm:t>
    </dgm:pt>
    <dgm:pt modelId="{ED11ABE9-BA77-4B1B-8EC3-EFD2698E0F89}" type="sibTrans" cxnId="{EA966A69-7216-49CB-9058-BCF844B42205}">
      <dgm:prSet/>
      <dgm:spPr/>
      <dgm:t>
        <a:bodyPr/>
        <a:lstStyle/>
        <a:p>
          <a:endParaRPr lang="en-US"/>
        </a:p>
      </dgm:t>
    </dgm:pt>
    <dgm:pt modelId="{26B7DC0B-2351-4124-918B-5E1281022077}">
      <dgm:prSet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age" panose="020B0604020202020204" charset="0"/>
              <a:ea typeface="+mn-ea"/>
              <a:cs typeface="+mn-cs"/>
            </a:rPr>
            <a:t>Zoom or Live?</a:t>
          </a:r>
        </a:p>
      </dgm:t>
    </dgm:pt>
    <dgm:pt modelId="{E580F9D3-C3A1-4F0A-88DC-E12FF6B1C2CD}" type="parTrans" cxnId="{03F509D3-0288-485D-A9EE-5FB47B50773F}">
      <dgm:prSet/>
      <dgm:spPr/>
      <dgm:t>
        <a:bodyPr/>
        <a:lstStyle/>
        <a:p>
          <a:endParaRPr lang="en-US"/>
        </a:p>
      </dgm:t>
    </dgm:pt>
    <dgm:pt modelId="{0A025172-91D7-4348-9AD1-FF775A80C8DF}" type="sibTrans" cxnId="{03F509D3-0288-485D-A9EE-5FB47B50773F}">
      <dgm:prSet/>
      <dgm:spPr/>
      <dgm:t>
        <a:bodyPr/>
        <a:lstStyle/>
        <a:p>
          <a:endParaRPr lang="en-US"/>
        </a:p>
      </dgm:t>
    </dgm:pt>
    <dgm:pt modelId="{C27D5058-C0C4-443B-8DFA-30FE8F1AF249}">
      <dgm:prSet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age" panose="020B0604020202020204" charset="0"/>
              <a:ea typeface="+mn-ea"/>
              <a:cs typeface="+mn-cs"/>
            </a:rPr>
            <a:t>Opening session or direct  private caucusing</a:t>
          </a:r>
        </a:p>
      </dgm:t>
    </dgm:pt>
    <dgm:pt modelId="{A746EB91-37D2-4A18-B06E-1797976E39BC}" type="parTrans" cxnId="{DF488B1C-431C-4169-A8DC-3F61D154576D}">
      <dgm:prSet/>
      <dgm:spPr/>
      <dgm:t>
        <a:bodyPr/>
        <a:lstStyle/>
        <a:p>
          <a:endParaRPr lang="en-US"/>
        </a:p>
      </dgm:t>
    </dgm:pt>
    <dgm:pt modelId="{FFCCFC5A-93C0-490D-9D18-1B2BF20834EA}" type="sibTrans" cxnId="{DF488B1C-431C-4169-A8DC-3F61D154576D}">
      <dgm:prSet/>
      <dgm:spPr/>
      <dgm:t>
        <a:bodyPr/>
        <a:lstStyle/>
        <a:p>
          <a:endParaRPr lang="en-US"/>
        </a:p>
      </dgm:t>
    </dgm:pt>
    <dgm:pt modelId="{24213EFF-4681-4E46-BD2C-B8F014FFA076}">
      <dgm:prSet/>
      <dgm:spPr/>
      <dgm:t>
        <a:bodyPr/>
        <a:lstStyle/>
        <a:p>
          <a:r>
            <a:rPr lang="en-US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age" panose="020B0604020202020204" charset="0"/>
              <a:ea typeface="+mn-ea"/>
              <a:cs typeface="+mn-cs"/>
            </a:rPr>
            <a:t>Eminent Domain</a:t>
          </a:r>
        </a:p>
      </dgm:t>
    </dgm:pt>
    <dgm:pt modelId="{9E7974D6-1CA5-475F-AA38-05BDEA032469}" type="parTrans" cxnId="{CC1583AE-FB41-4E0F-8DF8-2164CCA76741}">
      <dgm:prSet/>
      <dgm:spPr/>
      <dgm:t>
        <a:bodyPr/>
        <a:lstStyle/>
        <a:p>
          <a:endParaRPr lang="en-US"/>
        </a:p>
      </dgm:t>
    </dgm:pt>
    <dgm:pt modelId="{CB395A21-3166-4B74-A886-07A0CAD7D37F}" type="sibTrans" cxnId="{CC1583AE-FB41-4E0F-8DF8-2164CCA76741}">
      <dgm:prSet/>
      <dgm:spPr/>
      <dgm:t>
        <a:bodyPr/>
        <a:lstStyle/>
        <a:p>
          <a:endParaRPr lang="en-US"/>
        </a:p>
      </dgm:t>
    </dgm:pt>
    <dgm:pt modelId="{19733C07-1339-4D4D-9DC6-65F70313625C}" type="pres">
      <dgm:prSet presAssocID="{268A411C-796F-415E-9B51-AF69AAC9DE7A}" presName="linear" presStyleCnt="0">
        <dgm:presLayoutVars>
          <dgm:dir/>
          <dgm:animLvl val="lvl"/>
          <dgm:resizeHandles val="exact"/>
        </dgm:presLayoutVars>
      </dgm:prSet>
      <dgm:spPr/>
    </dgm:pt>
    <dgm:pt modelId="{C1AC676C-80F2-4362-A997-392D43CA98F7}" type="pres">
      <dgm:prSet presAssocID="{D494B238-1FCF-4808-9D3C-06267B1FE684}" presName="parentLin" presStyleCnt="0"/>
      <dgm:spPr/>
    </dgm:pt>
    <dgm:pt modelId="{2C2D29BA-7848-40CB-A187-C143D259DCC3}" type="pres">
      <dgm:prSet presAssocID="{D494B238-1FCF-4808-9D3C-06267B1FE684}" presName="parentLeftMargin" presStyleLbl="node1" presStyleIdx="0" presStyleCnt="2"/>
      <dgm:spPr/>
    </dgm:pt>
    <dgm:pt modelId="{205663FE-599C-408D-BCE0-8918F8040118}" type="pres">
      <dgm:prSet presAssocID="{D494B238-1FCF-4808-9D3C-06267B1FE68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1D20DA7-88C3-46B0-8183-19EE27CAA2C1}" type="pres">
      <dgm:prSet presAssocID="{D494B238-1FCF-4808-9D3C-06267B1FE684}" presName="negativeSpace" presStyleCnt="0"/>
      <dgm:spPr/>
    </dgm:pt>
    <dgm:pt modelId="{5D2CB80B-80DF-4CE2-95F6-46A2007046C8}" type="pres">
      <dgm:prSet presAssocID="{D494B238-1FCF-4808-9D3C-06267B1FE684}" presName="childText" presStyleLbl="conFgAcc1" presStyleIdx="0" presStyleCnt="2" custLinFactNeighborX="4994" custLinFactNeighborY="-9282">
        <dgm:presLayoutVars>
          <dgm:bulletEnabled val="1"/>
        </dgm:presLayoutVars>
      </dgm:prSet>
      <dgm:spPr/>
    </dgm:pt>
    <dgm:pt modelId="{F84E8534-6ECD-4B3E-A67B-18200AD9CCD9}" type="pres">
      <dgm:prSet presAssocID="{93F6AE00-2BC2-4475-B913-F8021C18183B}" presName="spaceBetweenRectangles" presStyleCnt="0"/>
      <dgm:spPr/>
    </dgm:pt>
    <dgm:pt modelId="{5B923929-25DD-4ADD-BBA1-A16C1172F34C}" type="pres">
      <dgm:prSet presAssocID="{2FF5AA61-AD23-40C5-B1D3-71F2307C9FDE}" presName="parentLin" presStyleCnt="0"/>
      <dgm:spPr/>
    </dgm:pt>
    <dgm:pt modelId="{ECD42C3E-1315-4426-8769-4F4D6D3F8A5E}" type="pres">
      <dgm:prSet presAssocID="{2FF5AA61-AD23-40C5-B1D3-71F2307C9FDE}" presName="parentLeftMargin" presStyleLbl="node1" presStyleIdx="0" presStyleCnt="2"/>
      <dgm:spPr/>
    </dgm:pt>
    <dgm:pt modelId="{467665C9-2006-4D18-B8BD-25D19A6EE482}" type="pres">
      <dgm:prSet presAssocID="{2FF5AA61-AD23-40C5-B1D3-71F2307C9FD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1494EF6-BBB5-4D64-980D-30795E081DAF}" type="pres">
      <dgm:prSet presAssocID="{2FF5AA61-AD23-40C5-B1D3-71F2307C9FDE}" presName="negativeSpace" presStyleCnt="0"/>
      <dgm:spPr/>
    </dgm:pt>
    <dgm:pt modelId="{5E0CC42B-8869-42AF-A992-C44198D398A6}" type="pres">
      <dgm:prSet presAssocID="{2FF5AA61-AD23-40C5-B1D3-71F2307C9FDE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BC43905-A806-46E2-A016-065DBEBC528A}" type="presOf" srcId="{26B7DC0B-2351-4124-918B-5E1281022077}" destId="{5D2CB80B-80DF-4CE2-95F6-46A2007046C8}" srcOrd="0" destOrd="0" presId="urn:microsoft.com/office/officeart/2005/8/layout/list1"/>
    <dgm:cxn modelId="{881ABB11-B333-4D93-8AEC-ADB73AC90C63}" type="presOf" srcId="{D494B238-1FCF-4808-9D3C-06267B1FE684}" destId="{2C2D29BA-7848-40CB-A187-C143D259DCC3}" srcOrd="0" destOrd="0" presId="urn:microsoft.com/office/officeart/2005/8/layout/list1"/>
    <dgm:cxn modelId="{B353BD1B-17EF-484A-B656-9DB06A1A479C}" srcId="{2FF5AA61-AD23-40C5-B1D3-71F2307C9FDE}" destId="{998D5833-0FC9-4A55-91BB-8EB64098F459}" srcOrd="2" destOrd="0" parTransId="{E37B28D7-C536-4ECC-907A-9A0FBA1AF491}" sibTransId="{D23C6C65-7684-4582-B37D-016264FE22FC}"/>
    <dgm:cxn modelId="{DF488B1C-431C-4169-A8DC-3F61D154576D}" srcId="{D494B238-1FCF-4808-9D3C-06267B1FE684}" destId="{C27D5058-C0C4-443B-8DFA-30FE8F1AF249}" srcOrd="1" destOrd="0" parTransId="{A746EB91-37D2-4A18-B06E-1797976E39BC}" sibTransId="{FFCCFC5A-93C0-490D-9D18-1B2BF20834EA}"/>
    <dgm:cxn modelId="{C1E71E1E-5708-4632-993B-D32E5601E8A1}" type="presOf" srcId="{D494B238-1FCF-4808-9D3C-06267B1FE684}" destId="{205663FE-599C-408D-BCE0-8918F8040118}" srcOrd="1" destOrd="0" presId="urn:microsoft.com/office/officeart/2005/8/layout/list1"/>
    <dgm:cxn modelId="{3316CD20-E860-4AB5-8329-995FF11F9F83}" srcId="{2FF5AA61-AD23-40C5-B1D3-71F2307C9FDE}" destId="{C44E29CD-EFF0-4457-B802-E0968573268C}" srcOrd="0" destOrd="0" parTransId="{200C7793-46C3-4E1E-A8C2-C7DE9C186787}" sibTransId="{521EAD22-4081-488B-9E17-7C4FE2F9DAA6}"/>
    <dgm:cxn modelId="{DA53B930-650E-4F1F-BF0B-91783AFBDFC7}" type="presOf" srcId="{883B5B1B-AA68-46FC-B993-01E4DC3648E8}" destId="{5E0CC42B-8869-42AF-A992-C44198D398A6}" srcOrd="0" destOrd="3" presId="urn:microsoft.com/office/officeart/2005/8/layout/list1"/>
    <dgm:cxn modelId="{DF150341-493F-434C-A125-2D4546CB5F3E}" type="presOf" srcId="{09061531-4DE9-45C6-8E58-11D9904A27FB}" destId="{5E0CC42B-8869-42AF-A992-C44198D398A6}" srcOrd="0" destOrd="4" presId="urn:microsoft.com/office/officeart/2005/8/layout/list1"/>
    <dgm:cxn modelId="{EA966A69-7216-49CB-9058-BCF844B42205}" srcId="{2FF5AA61-AD23-40C5-B1D3-71F2307C9FDE}" destId="{09061531-4DE9-45C6-8E58-11D9904A27FB}" srcOrd="4" destOrd="0" parTransId="{81D9E233-B172-4C40-91D0-0305ABD74904}" sibTransId="{ED11ABE9-BA77-4B1B-8EC3-EFD2698E0F89}"/>
    <dgm:cxn modelId="{4B58954A-8A75-48E6-99E4-9A9118EC7972}" type="presOf" srcId="{2FF5AA61-AD23-40C5-B1D3-71F2307C9FDE}" destId="{467665C9-2006-4D18-B8BD-25D19A6EE482}" srcOrd="1" destOrd="0" presId="urn:microsoft.com/office/officeart/2005/8/layout/list1"/>
    <dgm:cxn modelId="{DDBAD56A-E653-425D-8A86-2851BBFFC065}" type="presOf" srcId="{24213EFF-4681-4E46-BD2C-B8F014FFA076}" destId="{5E0CC42B-8869-42AF-A992-C44198D398A6}" srcOrd="0" destOrd="5" presId="urn:microsoft.com/office/officeart/2005/8/layout/list1"/>
    <dgm:cxn modelId="{0743E04B-293D-4922-9D32-02DDFA120D7B}" srcId="{2FF5AA61-AD23-40C5-B1D3-71F2307C9FDE}" destId="{BAA0541B-7BD3-449C-93FB-07DC80E60539}" srcOrd="1" destOrd="0" parTransId="{DB81105F-AD11-43D6-8DB6-383DD791FDD5}" sibTransId="{567C5EA1-5095-42D2-8D6B-E3DC6DF49E29}"/>
    <dgm:cxn modelId="{A89B0050-1B63-4012-9625-0D25F081D373}" type="presOf" srcId="{C27D5058-C0C4-443B-8DFA-30FE8F1AF249}" destId="{5D2CB80B-80DF-4CE2-95F6-46A2007046C8}" srcOrd="0" destOrd="1" presId="urn:microsoft.com/office/officeart/2005/8/layout/list1"/>
    <dgm:cxn modelId="{244EBC71-E3D5-41EE-A7CB-7B1C5C985FCA}" srcId="{268A411C-796F-415E-9B51-AF69AAC9DE7A}" destId="{D494B238-1FCF-4808-9D3C-06267B1FE684}" srcOrd="0" destOrd="0" parTransId="{50DCB3CD-C0F8-4D9C-B756-4B9CEAFAD89A}" sibTransId="{93F6AE00-2BC2-4475-B913-F8021C18183B}"/>
    <dgm:cxn modelId="{7550FA53-62EF-460D-9D92-42DC897F6E9E}" srcId="{2FF5AA61-AD23-40C5-B1D3-71F2307C9FDE}" destId="{883B5B1B-AA68-46FC-B993-01E4DC3648E8}" srcOrd="3" destOrd="0" parTransId="{5F97014F-BA1E-4861-B437-FFCC26C750D8}" sibTransId="{1BBC2DCC-7533-42D6-A19A-CED2AB88FEB6}"/>
    <dgm:cxn modelId="{2C638777-6F60-4CA7-BD54-F5D32EE1A950}" type="presOf" srcId="{268A411C-796F-415E-9B51-AF69AAC9DE7A}" destId="{19733C07-1339-4D4D-9DC6-65F70313625C}" srcOrd="0" destOrd="0" presId="urn:microsoft.com/office/officeart/2005/8/layout/list1"/>
    <dgm:cxn modelId="{EF827882-644E-4658-9B60-C6D327966DC4}" type="presOf" srcId="{998D5833-0FC9-4A55-91BB-8EB64098F459}" destId="{5E0CC42B-8869-42AF-A992-C44198D398A6}" srcOrd="0" destOrd="2" presId="urn:microsoft.com/office/officeart/2005/8/layout/list1"/>
    <dgm:cxn modelId="{C1C62C8A-2068-4C48-AF78-AB8AB3EB4E8E}" type="presOf" srcId="{2FF5AA61-AD23-40C5-B1D3-71F2307C9FDE}" destId="{ECD42C3E-1315-4426-8769-4F4D6D3F8A5E}" srcOrd="0" destOrd="0" presId="urn:microsoft.com/office/officeart/2005/8/layout/list1"/>
    <dgm:cxn modelId="{BA7D2893-20A8-4690-B640-35C15D37C5B6}" type="presOf" srcId="{BAA0541B-7BD3-449C-93FB-07DC80E60539}" destId="{5E0CC42B-8869-42AF-A992-C44198D398A6}" srcOrd="0" destOrd="1" presId="urn:microsoft.com/office/officeart/2005/8/layout/list1"/>
    <dgm:cxn modelId="{CC1583AE-FB41-4E0F-8DF8-2164CCA76741}" srcId="{2FF5AA61-AD23-40C5-B1D3-71F2307C9FDE}" destId="{24213EFF-4681-4E46-BD2C-B8F014FFA076}" srcOrd="5" destOrd="0" parTransId="{9E7974D6-1CA5-475F-AA38-05BDEA032469}" sibTransId="{CB395A21-3166-4B74-A886-07A0CAD7D37F}"/>
    <dgm:cxn modelId="{E63461C4-ECEE-4801-8CC5-98107CD9EF05}" srcId="{268A411C-796F-415E-9B51-AF69AAC9DE7A}" destId="{2FF5AA61-AD23-40C5-B1D3-71F2307C9FDE}" srcOrd="1" destOrd="0" parTransId="{00BBB923-AAE5-4B5B-8507-A3F68EB56245}" sibTransId="{BA262B87-7216-4AC4-9705-AD57AE754973}"/>
    <dgm:cxn modelId="{03F509D3-0288-485D-A9EE-5FB47B50773F}" srcId="{D494B238-1FCF-4808-9D3C-06267B1FE684}" destId="{26B7DC0B-2351-4124-918B-5E1281022077}" srcOrd="0" destOrd="0" parTransId="{E580F9D3-C3A1-4F0A-88DC-E12FF6B1C2CD}" sibTransId="{0A025172-91D7-4348-9AD1-FF775A80C8DF}"/>
    <dgm:cxn modelId="{59B8F6F8-0AE1-4B70-B13E-CD03F2AC6BE5}" type="presOf" srcId="{C44E29CD-EFF0-4457-B802-E0968573268C}" destId="{5E0CC42B-8869-42AF-A992-C44198D398A6}" srcOrd="0" destOrd="0" presId="urn:microsoft.com/office/officeart/2005/8/layout/list1"/>
    <dgm:cxn modelId="{83EF4841-2F63-4CE0-8CDA-7B8B1E059284}" type="presParOf" srcId="{19733C07-1339-4D4D-9DC6-65F70313625C}" destId="{C1AC676C-80F2-4362-A997-392D43CA98F7}" srcOrd="0" destOrd="0" presId="urn:microsoft.com/office/officeart/2005/8/layout/list1"/>
    <dgm:cxn modelId="{A7C98AF4-2062-46C5-93C4-3F8714DF59D1}" type="presParOf" srcId="{C1AC676C-80F2-4362-A997-392D43CA98F7}" destId="{2C2D29BA-7848-40CB-A187-C143D259DCC3}" srcOrd="0" destOrd="0" presId="urn:microsoft.com/office/officeart/2005/8/layout/list1"/>
    <dgm:cxn modelId="{20E213B1-A3C4-4ECF-93C2-389813C8B196}" type="presParOf" srcId="{C1AC676C-80F2-4362-A997-392D43CA98F7}" destId="{205663FE-599C-408D-BCE0-8918F8040118}" srcOrd="1" destOrd="0" presId="urn:microsoft.com/office/officeart/2005/8/layout/list1"/>
    <dgm:cxn modelId="{D987F11F-F5AB-4334-98E5-F450F88C3D9B}" type="presParOf" srcId="{19733C07-1339-4D4D-9DC6-65F70313625C}" destId="{51D20DA7-88C3-46B0-8183-19EE27CAA2C1}" srcOrd="1" destOrd="0" presId="urn:microsoft.com/office/officeart/2005/8/layout/list1"/>
    <dgm:cxn modelId="{2B5C11C2-5BEB-48B9-9BDD-BC8B64CCD5F9}" type="presParOf" srcId="{19733C07-1339-4D4D-9DC6-65F70313625C}" destId="{5D2CB80B-80DF-4CE2-95F6-46A2007046C8}" srcOrd="2" destOrd="0" presId="urn:microsoft.com/office/officeart/2005/8/layout/list1"/>
    <dgm:cxn modelId="{30CCF86A-3A3D-4E56-BC52-58AD6BB4BDD6}" type="presParOf" srcId="{19733C07-1339-4D4D-9DC6-65F70313625C}" destId="{F84E8534-6ECD-4B3E-A67B-18200AD9CCD9}" srcOrd="3" destOrd="0" presId="urn:microsoft.com/office/officeart/2005/8/layout/list1"/>
    <dgm:cxn modelId="{059D9307-A076-4A65-9008-172AA6440F58}" type="presParOf" srcId="{19733C07-1339-4D4D-9DC6-65F70313625C}" destId="{5B923929-25DD-4ADD-BBA1-A16C1172F34C}" srcOrd="4" destOrd="0" presId="urn:microsoft.com/office/officeart/2005/8/layout/list1"/>
    <dgm:cxn modelId="{41CEA91B-2F96-4756-B7E2-D7D6B85D77B5}" type="presParOf" srcId="{5B923929-25DD-4ADD-BBA1-A16C1172F34C}" destId="{ECD42C3E-1315-4426-8769-4F4D6D3F8A5E}" srcOrd="0" destOrd="0" presId="urn:microsoft.com/office/officeart/2005/8/layout/list1"/>
    <dgm:cxn modelId="{4A8E5CF1-6ED1-4129-8B1E-6385A34DA73F}" type="presParOf" srcId="{5B923929-25DD-4ADD-BBA1-A16C1172F34C}" destId="{467665C9-2006-4D18-B8BD-25D19A6EE482}" srcOrd="1" destOrd="0" presId="urn:microsoft.com/office/officeart/2005/8/layout/list1"/>
    <dgm:cxn modelId="{8362A962-F3EC-4847-93C4-237D360651E5}" type="presParOf" srcId="{19733C07-1339-4D4D-9DC6-65F70313625C}" destId="{A1494EF6-BBB5-4D64-980D-30795E081DAF}" srcOrd="5" destOrd="0" presId="urn:microsoft.com/office/officeart/2005/8/layout/list1"/>
    <dgm:cxn modelId="{C5E1879E-6C31-489F-9267-D998E692AC8F}" type="presParOf" srcId="{19733C07-1339-4D4D-9DC6-65F70313625C}" destId="{5E0CC42B-8869-42AF-A992-C44198D398A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C647AB0-E3CF-4676-8A81-E9E1C256903A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</dgm:pt>
    <dgm:pt modelId="{3BA567BB-DFAB-4355-A40D-5D77F88425F9}">
      <dgm:prSet phldrT="[Text]" custT="1"/>
      <dgm:spPr/>
      <dgm:t>
        <a:bodyPr/>
        <a:lstStyle/>
        <a:p>
          <a:pPr>
            <a:buClrTx/>
            <a:buFont typeface="+mj-lt"/>
            <a:buAutoNum type="arabicPeriod"/>
          </a:pPr>
          <a:r>
            <a:rPr lang="en-US" sz="2000" dirty="0">
              <a:solidFill>
                <a:schemeClr val="bg1"/>
              </a:solidFill>
              <a:latin typeface="Average" panose="020B0604020202020204" charset="0"/>
              <a:ea typeface="+mn-ea"/>
              <a:cs typeface="+mn-cs"/>
            </a:rPr>
            <a:t>Essential typed agreement at the mediation</a:t>
          </a:r>
          <a:endParaRPr lang="en-US" sz="2000" dirty="0">
            <a:solidFill>
              <a:schemeClr val="bg1"/>
            </a:solidFill>
            <a:latin typeface="Average" panose="020B0604020202020204" charset="0"/>
          </a:endParaRPr>
        </a:p>
      </dgm:t>
    </dgm:pt>
    <dgm:pt modelId="{5CC10C20-FFE9-4697-9978-8D776B0F26E0}" type="parTrans" cxnId="{490ABA46-4C11-4549-8D7D-2C57EAEB2772}">
      <dgm:prSet/>
      <dgm:spPr/>
      <dgm:t>
        <a:bodyPr/>
        <a:lstStyle/>
        <a:p>
          <a:endParaRPr lang="en-US" sz="2000">
            <a:solidFill>
              <a:schemeClr val="bg1"/>
            </a:solidFill>
            <a:latin typeface="Average" panose="020B0604020202020204" charset="0"/>
          </a:endParaRPr>
        </a:p>
      </dgm:t>
    </dgm:pt>
    <dgm:pt modelId="{319CAFD6-A1FC-4C1D-8606-4D840F20B7AC}" type="sibTrans" cxnId="{490ABA46-4C11-4549-8D7D-2C57EAEB2772}">
      <dgm:prSet custT="1"/>
      <dgm:spPr/>
      <dgm:t>
        <a:bodyPr/>
        <a:lstStyle/>
        <a:p>
          <a:endParaRPr lang="en-US" sz="2000">
            <a:solidFill>
              <a:schemeClr val="bg1"/>
            </a:solidFill>
            <a:latin typeface="Average" panose="020B0604020202020204" charset="0"/>
          </a:endParaRPr>
        </a:p>
      </dgm:t>
    </dgm:pt>
    <dgm:pt modelId="{BFC92243-0BF9-40E4-B97C-A85281A886DF}">
      <dgm:prSet phldrT="[Text]" custT="1"/>
      <dgm:spPr/>
      <dgm:t>
        <a:bodyPr/>
        <a:lstStyle/>
        <a:p>
          <a:pPr>
            <a:buClrTx/>
            <a:buFont typeface="+mj-lt"/>
            <a:buAutoNum type="arabicPeriod"/>
          </a:pPr>
          <a:r>
            <a:rPr lang="en-US" sz="2000" dirty="0">
              <a:solidFill>
                <a:schemeClr val="bg1"/>
              </a:solidFill>
              <a:latin typeface="Average" panose="020B0604020202020204" charset="0"/>
              <a:ea typeface="+mn-ea"/>
              <a:cs typeface="+mn-cs"/>
            </a:rPr>
            <a:t>Agreed terms of the settlement finalized and executed at the conclusion of the mediation. </a:t>
          </a:r>
          <a:endParaRPr lang="en-US" sz="2000" dirty="0">
            <a:solidFill>
              <a:schemeClr val="bg1"/>
            </a:solidFill>
            <a:latin typeface="Average" panose="020B0604020202020204" charset="0"/>
          </a:endParaRPr>
        </a:p>
      </dgm:t>
    </dgm:pt>
    <dgm:pt modelId="{E2552F34-228D-48B6-931A-34B4D5B76DB5}" type="parTrans" cxnId="{12A6D08F-E48F-4B6D-BC01-C287BC7CA311}">
      <dgm:prSet/>
      <dgm:spPr/>
      <dgm:t>
        <a:bodyPr/>
        <a:lstStyle/>
        <a:p>
          <a:endParaRPr lang="en-US" sz="2000">
            <a:solidFill>
              <a:schemeClr val="bg1"/>
            </a:solidFill>
            <a:latin typeface="Average" panose="020B0604020202020204" charset="0"/>
          </a:endParaRPr>
        </a:p>
      </dgm:t>
    </dgm:pt>
    <dgm:pt modelId="{531F09DC-E26F-49C0-918D-679A875B29EF}" type="sibTrans" cxnId="{12A6D08F-E48F-4B6D-BC01-C287BC7CA311}">
      <dgm:prSet custT="1"/>
      <dgm:spPr/>
      <dgm:t>
        <a:bodyPr/>
        <a:lstStyle/>
        <a:p>
          <a:endParaRPr lang="en-US" sz="2000">
            <a:solidFill>
              <a:schemeClr val="bg1"/>
            </a:solidFill>
            <a:latin typeface="Average" panose="020B0604020202020204" charset="0"/>
          </a:endParaRPr>
        </a:p>
      </dgm:t>
    </dgm:pt>
    <dgm:pt modelId="{A8DD590E-8196-4D83-95A9-5616A27A4C6D}">
      <dgm:prSet phldrT="[Text]" custT="1"/>
      <dgm:spPr/>
      <dgm:t>
        <a:bodyPr/>
        <a:lstStyle/>
        <a:p>
          <a:pPr>
            <a:buClrTx/>
          </a:pPr>
          <a:r>
            <a:rPr lang="en-US" sz="2000" dirty="0">
              <a:solidFill>
                <a:schemeClr val="bg1"/>
              </a:solidFill>
              <a:latin typeface="Average" panose="020B0604020202020204" charset="0"/>
              <a:ea typeface="+mn-ea"/>
              <a:cs typeface="+mn-cs"/>
            </a:rPr>
            <a:t>Prevents Buyers' remorse</a:t>
          </a:r>
          <a:endParaRPr lang="en-US" sz="2000" dirty="0">
            <a:solidFill>
              <a:schemeClr val="bg1"/>
            </a:solidFill>
            <a:latin typeface="Average" panose="020B0604020202020204" charset="0"/>
          </a:endParaRPr>
        </a:p>
      </dgm:t>
    </dgm:pt>
    <dgm:pt modelId="{E198418C-3098-43AF-B595-4EB812E3A0A7}" type="parTrans" cxnId="{A834A2C2-2DED-4E93-A156-685C352877EF}">
      <dgm:prSet/>
      <dgm:spPr/>
      <dgm:t>
        <a:bodyPr/>
        <a:lstStyle/>
        <a:p>
          <a:endParaRPr lang="en-US" sz="2000">
            <a:solidFill>
              <a:schemeClr val="bg1"/>
            </a:solidFill>
            <a:latin typeface="Average" panose="020B0604020202020204" charset="0"/>
          </a:endParaRPr>
        </a:p>
      </dgm:t>
    </dgm:pt>
    <dgm:pt modelId="{764DD8FC-6054-49B4-B4A5-C28628278298}" type="sibTrans" cxnId="{A834A2C2-2DED-4E93-A156-685C352877EF}">
      <dgm:prSet/>
      <dgm:spPr/>
      <dgm:t>
        <a:bodyPr/>
        <a:lstStyle/>
        <a:p>
          <a:endParaRPr lang="en-US" sz="2000">
            <a:solidFill>
              <a:schemeClr val="bg1"/>
            </a:solidFill>
            <a:latin typeface="Average" panose="020B0604020202020204" charset="0"/>
          </a:endParaRPr>
        </a:p>
      </dgm:t>
    </dgm:pt>
    <dgm:pt modelId="{5AF69D4D-70E3-4B3B-99DC-54CABAC1AC88}" type="pres">
      <dgm:prSet presAssocID="{EC647AB0-E3CF-4676-8A81-E9E1C256903A}" presName="Name0" presStyleCnt="0">
        <dgm:presLayoutVars>
          <dgm:dir/>
          <dgm:animLvl val="lvl"/>
          <dgm:resizeHandles val="exact"/>
        </dgm:presLayoutVars>
      </dgm:prSet>
      <dgm:spPr/>
    </dgm:pt>
    <dgm:pt modelId="{12C23696-D8CA-4896-B898-138B64729A79}" type="pres">
      <dgm:prSet presAssocID="{A8DD590E-8196-4D83-95A9-5616A27A4C6D}" presName="boxAndChildren" presStyleCnt="0"/>
      <dgm:spPr/>
    </dgm:pt>
    <dgm:pt modelId="{CEC62B35-EA4D-40F9-8E30-5C7B168D4EC9}" type="pres">
      <dgm:prSet presAssocID="{A8DD590E-8196-4D83-95A9-5616A27A4C6D}" presName="parentTextBox" presStyleLbl="node1" presStyleIdx="0" presStyleCnt="3"/>
      <dgm:spPr/>
    </dgm:pt>
    <dgm:pt modelId="{B6BCEDCA-42EF-4A7B-A6C1-F8AC00737993}" type="pres">
      <dgm:prSet presAssocID="{531F09DC-E26F-49C0-918D-679A875B29EF}" presName="sp" presStyleCnt="0"/>
      <dgm:spPr/>
    </dgm:pt>
    <dgm:pt modelId="{475FF891-473E-43B1-8477-7803E0F43281}" type="pres">
      <dgm:prSet presAssocID="{BFC92243-0BF9-40E4-B97C-A85281A886DF}" presName="arrowAndChildren" presStyleCnt="0"/>
      <dgm:spPr/>
    </dgm:pt>
    <dgm:pt modelId="{34B822A7-86C1-450C-A6A5-8CA6BC95894E}" type="pres">
      <dgm:prSet presAssocID="{BFC92243-0BF9-40E4-B97C-A85281A886DF}" presName="parentTextArrow" presStyleLbl="node1" presStyleIdx="1" presStyleCnt="3"/>
      <dgm:spPr/>
    </dgm:pt>
    <dgm:pt modelId="{8A5B132E-BABF-40B5-85C8-8C29E027B048}" type="pres">
      <dgm:prSet presAssocID="{319CAFD6-A1FC-4C1D-8606-4D840F20B7AC}" presName="sp" presStyleCnt="0"/>
      <dgm:spPr/>
    </dgm:pt>
    <dgm:pt modelId="{FB5DBE2D-6052-4A96-9360-BDCC038D80D9}" type="pres">
      <dgm:prSet presAssocID="{3BA567BB-DFAB-4355-A40D-5D77F88425F9}" presName="arrowAndChildren" presStyleCnt="0"/>
      <dgm:spPr/>
    </dgm:pt>
    <dgm:pt modelId="{0C7D15C0-301E-421D-8B9C-8BCAAF3954CB}" type="pres">
      <dgm:prSet presAssocID="{3BA567BB-DFAB-4355-A40D-5D77F88425F9}" presName="parentTextArrow" presStyleLbl="node1" presStyleIdx="2" presStyleCnt="3" custScaleY="58468"/>
      <dgm:spPr>
        <a:prstGeom prst="rect">
          <a:avLst/>
        </a:prstGeom>
      </dgm:spPr>
    </dgm:pt>
  </dgm:ptLst>
  <dgm:cxnLst>
    <dgm:cxn modelId="{490ABA46-4C11-4549-8D7D-2C57EAEB2772}" srcId="{EC647AB0-E3CF-4676-8A81-E9E1C256903A}" destId="{3BA567BB-DFAB-4355-A40D-5D77F88425F9}" srcOrd="0" destOrd="0" parTransId="{5CC10C20-FFE9-4697-9978-8D776B0F26E0}" sibTransId="{319CAFD6-A1FC-4C1D-8606-4D840F20B7AC}"/>
    <dgm:cxn modelId="{B4603A77-3CEC-4594-831D-A9581A184D71}" type="presOf" srcId="{3BA567BB-DFAB-4355-A40D-5D77F88425F9}" destId="{0C7D15C0-301E-421D-8B9C-8BCAAF3954CB}" srcOrd="0" destOrd="0" presId="urn:microsoft.com/office/officeart/2005/8/layout/process4"/>
    <dgm:cxn modelId="{12A6D08F-E48F-4B6D-BC01-C287BC7CA311}" srcId="{EC647AB0-E3CF-4676-8A81-E9E1C256903A}" destId="{BFC92243-0BF9-40E4-B97C-A85281A886DF}" srcOrd="1" destOrd="0" parTransId="{E2552F34-228D-48B6-931A-34B4D5B76DB5}" sibTransId="{531F09DC-E26F-49C0-918D-679A875B29EF}"/>
    <dgm:cxn modelId="{A834A2C2-2DED-4E93-A156-685C352877EF}" srcId="{EC647AB0-E3CF-4676-8A81-E9E1C256903A}" destId="{A8DD590E-8196-4D83-95A9-5616A27A4C6D}" srcOrd="2" destOrd="0" parTransId="{E198418C-3098-43AF-B595-4EB812E3A0A7}" sibTransId="{764DD8FC-6054-49B4-B4A5-C28628278298}"/>
    <dgm:cxn modelId="{01E70DC9-4AC0-4389-91B5-85DE1902747B}" type="presOf" srcId="{EC647AB0-E3CF-4676-8A81-E9E1C256903A}" destId="{5AF69D4D-70E3-4B3B-99DC-54CABAC1AC88}" srcOrd="0" destOrd="0" presId="urn:microsoft.com/office/officeart/2005/8/layout/process4"/>
    <dgm:cxn modelId="{5593ACEA-5EE0-4E30-B86D-86E0E8D11993}" type="presOf" srcId="{BFC92243-0BF9-40E4-B97C-A85281A886DF}" destId="{34B822A7-86C1-450C-A6A5-8CA6BC95894E}" srcOrd="0" destOrd="0" presId="urn:microsoft.com/office/officeart/2005/8/layout/process4"/>
    <dgm:cxn modelId="{E82E4FF1-E9E2-479F-9886-22F502166A50}" type="presOf" srcId="{A8DD590E-8196-4D83-95A9-5616A27A4C6D}" destId="{CEC62B35-EA4D-40F9-8E30-5C7B168D4EC9}" srcOrd="0" destOrd="0" presId="urn:microsoft.com/office/officeart/2005/8/layout/process4"/>
    <dgm:cxn modelId="{1683ED98-0C8D-43E9-A10D-3A2789FE7B35}" type="presParOf" srcId="{5AF69D4D-70E3-4B3B-99DC-54CABAC1AC88}" destId="{12C23696-D8CA-4896-B898-138B64729A79}" srcOrd="0" destOrd="0" presId="urn:microsoft.com/office/officeart/2005/8/layout/process4"/>
    <dgm:cxn modelId="{392E5922-3459-481A-8B95-A3E16A52DD10}" type="presParOf" srcId="{12C23696-D8CA-4896-B898-138B64729A79}" destId="{CEC62B35-EA4D-40F9-8E30-5C7B168D4EC9}" srcOrd="0" destOrd="0" presId="urn:microsoft.com/office/officeart/2005/8/layout/process4"/>
    <dgm:cxn modelId="{1A4B7C20-34C5-48D5-8D3A-9D68AE0D2460}" type="presParOf" srcId="{5AF69D4D-70E3-4B3B-99DC-54CABAC1AC88}" destId="{B6BCEDCA-42EF-4A7B-A6C1-F8AC00737993}" srcOrd="1" destOrd="0" presId="urn:microsoft.com/office/officeart/2005/8/layout/process4"/>
    <dgm:cxn modelId="{D8448046-7EA8-4D45-8436-37774B4F26A4}" type="presParOf" srcId="{5AF69D4D-70E3-4B3B-99DC-54CABAC1AC88}" destId="{475FF891-473E-43B1-8477-7803E0F43281}" srcOrd="2" destOrd="0" presId="urn:microsoft.com/office/officeart/2005/8/layout/process4"/>
    <dgm:cxn modelId="{4D6FF000-D85D-4344-846B-4BFE28BD6757}" type="presParOf" srcId="{475FF891-473E-43B1-8477-7803E0F43281}" destId="{34B822A7-86C1-450C-A6A5-8CA6BC95894E}" srcOrd="0" destOrd="0" presId="urn:microsoft.com/office/officeart/2005/8/layout/process4"/>
    <dgm:cxn modelId="{8C15001B-5281-4516-9E97-15F66366588D}" type="presParOf" srcId="{5AF69D4D-70E3-4B3B-99DC-54CABAC1AC88}" destId="{8A5B132E-BABF-40B5-85C8-8C29E027B048}" srcOrd="3" destOrd="0" presId="urn:microsoft.com/office/officeart/2005/8/layout/process4"/>
    <dgm:cxn modelId="{D9630051-9179-49EB-9C97-3D2250E89184}" type="presParOf" srcId="{5AF69D4D-70E3-4B3B-99DC-54CABAC1AC88}" destId="{FB5DBE2D-6052-4A96-9360-BDCC038D80D9}" srcOrd="4" destOrd="0" presId="urn:microsoft.com/office/officeart/2005/8/layout/process4"/>
    <dgm:cxn modelId="{42D68C19-EB30-4E92-8FA8-EFCE71DE5419}" type="presParOf" srcId="{FB5DBE2D-6052-4A96-9360-BDCC038D80D9}" destId="{0C7D15C0-301E-421D-8B9C-8BCAAF3954C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BBCB8-DCE8-462C-845D-3BC7FB5EE964}">
      <dsp:nvSpPr>
        <dsp:cNvPr id="0" name=""/>
        <dsp:cNvSpPr/>
      </dsp:nvSpPr>
      <dsp:spPr>
        <a:xfrm rot="10800000">
          <a:off x="1722815" y="1297"/>
          <a:ext cx="6241721" cy="6026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735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Average" panose="020B0604020202020204" charset="0"/>
            </a:rPr>
            <a:t>Preserves relationships</a:t>
          </a:r>
          <a:endParaRPr lang="en-US" sz="2400" kern="1200" dirty="0">
            <a:latin typeface="Average" panose="020B0604020202020204" charset="0"/>
          </a:endParaRPr>
        </a:p>
      </dsp:txBody>
      <dsp:txXfrm rot="10800000">
        <a:off x="1752232" y="30714"/>
        <a:ext cx="6182887" cy="543777"/>
      </dsp:txXfrm>
    </dsp:sp>
    <dsp:sp modelId="{155B7B4B-F2FD-4821-9B19-62DCB65D1DDE}">
      <dsp:nvSpPr>
        <dsp:cNvPr id="0" name=""/>
        <dsp:cNvSpPr/>
      </dsp:nvSpPr>
      <dsp:spPr>
        <a:xfrm>
          <a:off x="1421510" y="1297"/>
          <a:ext cx="602611" cy="60261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963EC1-5B56-427A-853B-6C4C9EB0A357}">
      <dsp:nvSpPr>
        <dsp:cNvPr id="0" name=""/>
        <dsp:cNvSpPr/>
      </dsp:nvSpPr>
      <dsp:spPr>
        <a:xfrm rot="10800000">
          <a:off x="1722815" y="782653"/>
          <a:ext cx="6241721" cy="6026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Average" panose="020B0604020202020204" charset="0"/>
            </a:rPr>
            <a:t>Provides durable resolution of disputes</a:t>
          </a:r>
          <a:endParaRPr lang="en-US" sz="2000" kern="1200" dirty="0">
            <a:latin typeface="Average" panose="020B0604020202020204" charset="0"/>
          </a:endParaRPr>
        </a:p>
      </dsp:txBody>
      <dsp:txXfrm rot="10800000">
        <a:off x="1752232" y="812070"/>
        <a:ext cx="6182887" cy="543777"/>
      </dsp:txXfrm>
    </dsp:sp>
    <dsp:sp modelId="{A3D4330A-3B32-4F2E-A5A1-9AD1A9736F1A}">
      <dsp:nvSpPr>
        <dsp:cNvPr id="0" name=""/>
        <dsp:cNvSpPr/>
      </dsp:nvSpPr>
      <dsp:spPr>
        <a:xfrm>
          <a:off x="1421510" y="782653"/>
          <a:ext cx="602611" cy="602611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55E684-2603-4FF2-87F6-E3724B14D055}">
      <dsp:nvSpPr>
        <dsp:cNvPr id="0" name=""/>
        <dsp:cNvSpPr/>
      </dsp:nvSpPr>
      <dsp:spPr>
        <a:xfrm rot="10800000">
          <a:off x="1722815" y="1564008"/>
          <a:ext cx="6241721" cy="6026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Average" panose="020B0604020202020204" charset="0"/>
            </a:rPr>
            <a:t>Preserves confidentiality</a:t>
          </a:r>
          <a:endParaRPr lang="en-US" sz="2000" kern="1200" dirty="0">
            <a:latin typeface="Average" panose="020B0604020202020204" charset="0"/>
          </a:endParaRPr>
        </a:p>
      </dsp:txBody>
      <dsp:txXfrm rot="10800000">
        <a:off x="1752232" y="1593425"/>
        <a:ext cx="6182887" cy="543777"/>
      </dsp:txXfrm>
    </dsp:sp>
    <dsp:sp modelId="{CB8A5405-37C2-4636-914F-34765F9E2E23}">
      <dsp:nvSpPr>
        <dsp:cNvPr id="0" name=""/>
        <dsp:cNvSpPr/>
      </dsp:nvSpPr>
      <dsp:spPr>
        <a:xfrm>
          <a:off x="1421510" y="1564008"/>
          <a:ext cx="602611" cy="602611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A491AD-213A-4356-AA7E-91232F35CA33}">
      <dsp:nvSpPr>
        <dsp:cNvPr id="0" name=""/>
        <dsp:cNvSpPr/>
      </dsp:nvSpPr>
      <dsp:spPr>
        <a:xfrm rot="10800000">
          <a:off x="1722815" y="2345363"/>
          <a:ext cx="6241721" cy="6026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Average" panose="020B0604020202020204" charset="0"/>
            </a:rPr>
            <a:t>Avoids establishing legal precedents</a:t>
          </a:r>
          <a:endParaRPr lang="en-US" sz="2000" kern="1200" dirty="0">
            <a:latin typeface="Average" panose="020B0604020202020204" charset="0"/>
          </a:endParaRPr>
        </a:p>
      </dsp:txBody>
      <dsp:txXfrm rot="10800000">
        <a:off x="1752232" y="2374780"/>
        <a:ext cx="6182887" cy="543777"/>
      </dsp:txXfrm>
    </dsp:sp>
    <dsp:sp modelId="{78784E64-69C4-42B9-BEFC-E8CF395B1AF8}">
      <dsp:nvSpPr>
        <dsp:cNvPr id="0" name=""/>
        <dsp:cNvSpPr/>
      </dsp:nvSpPr>
      <dsp:spPr>
        <a:xfrm>
          <a:off x="1421510" y="2345363"/>
          <a:ext cx="602611" cy="602611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D68BD4-F9D4-4A4D-84FE-D8FF59901C25}">
      <dsp:nvSpPr>
        <dsp:cNvPr id="0" name=""/>
        <dsp:cNvSpPr/>
      </dsp:nvSpPr>
      <dsp:spPr>
        <a:xfrm rot="10800000">
          <a:off x="1722815" y="3126719"/>
          <a:ext cx="6241721" cy="6026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Average" panose="020B0604020202020204" charset="0"/>
            </a:rPr>
            <a:t>Interested parties have more control over the process</a:t>
          </a:r>
          <a:endParaRPr lang="en-US" sz="2000" kern="1200" dirty="0">
            <a:latin typeface="Average" panose="020B0604020202020204" charset="0"/>
          </a:endParaRPr>
        </a:p>
      </dsp:txBody>
      <dsp:txXfrm rot="10800000">
        <a:off x="1752232" y="3156136"/>
        <a:ext cx="6182887" cy="543777"/>
      </dsp:txXfrm>
    </dsp:sp>
    <dsp:sp modelId="{29A19E58-86DA-4A19-92A5-8C84325A5338}">
      <dsp:nvSpPr>
        <dsp:cNvPr id="0" name=""/>
        <dsp:cNvSpPr/>
      </dsp:nvSpPr>
      <dsp:spPr>
        <a:xfrm>
          <a:off x="1421510" y="3126719"/>
          <a:ext cx="602611" cy="602611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9E44B-48AF-4425-8D03-6A6006DFB84F}">
      <dsp:nvSpPr>
        <dsp:cNvPr id="0" name=""/>
        <dsp:cNvSpPr/>
      </dsp:nvSpPr>
      <dsp:spPr>
        <a:xfrm>
          <a:off x="581" y="234232"/>
          <a:ext cx="2042776" cy="12971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1E177A-089C-4713-8487-38824BA4203D}">
      <dsp:nvSpPr>
        <dsp:cNvPr id="0" name=""/>
        <dsp:cNvSpPr/>
      </dsp:nvSpPr>
      <dsp:spPr>
        <a:xfrm>
          <a:off x="227557" y="449859"/>
          <a:ext cx="2042776" cy="12971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age" panose="020B0604020202020204" charset="0"/>
            </a:rPr>
            <a:t>Client’s Education</a:t>
          </a:r>
        </a:p>
      </dsp:txBody>
      <dsp:txXfrm>
        <a:off x="265550" y="487852"/>
        <a:ext cx="1966790" cy="1221176"/>
      </dsp:txXfrm>
    </dsp:sp>
    <dsp:sp modelId="{186D35E1-8BBC-4688-AFE8-4DF5CDDEB4BD}">
      <dsp:nvSpPr>
        <dsp:cNvPr id="0" name=""/>
        <dsp:cNvSpPr/>
      </dsp:nvSpPr>
      <dsp:spPr>
        <a:xfrm>
          <a:off x="2497308" y="234232"/>
          <a:ext cx="2042776" cy="12971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BE7124-CB03-4D97-AE07-F4BBF345DC2E}">
      <dsp:nvSpPr>
        <dsp:cNvPr id="0" name=""/>
        <dsp:cNvSpPr/>
      </dsp:nvSpPr>
      <dsp:spPr>
        <a:xfrm>
          <a:off x="2724283" y="449859"/>
          <a:ext cx="2042776" cy="12971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age" panose="020B0604020202020204" charset="0"/>
            </a:rPr>
            <a:t>What to expect in reality</a:t>
          </a:r>
        </a:p>
      </dsp:txBody>
      <dsp:txXfrm>
        <a:off x="2762276" y="487852"/>
        <a:ext cx="1966790" cy="122117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E02D40-1157-4F6D-A9F5-5666E5FF5812}">
      <dsp:nvSpPr>
        <dsp:cNvPr id="0" name=""/>
        <dsp:cNvSpPr/>
      </dsp:nvSpPr>
      <dsp:spPr>
        <a:xfrm>
          <a:off x="0" y="188606"/>
          <a:ext cx="7249625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8778D3-8DDF-4D2B-90FF-EF365B89AE88}">
      <dsp:nvSpPr>
        <dsp:cNvPr id="0" name=""/>
        <dsp:cNvSpPr/>
      </dsp:nvSpPr>
      <dsp:spPr>
        <a:xfrm>
          <a:off x="305489" y="55766"/>
          <a:ext cx="6936158" cy="2656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1813" tIns="0" rIns="19181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spc="-7">
              <a:latin typeface="Average" panose="020B0604020202020204" charset="0"/>
              <a:ea typeface="+mn-ea"/>
              <a:cs typeface="Calibri"/>
            </a:rPr>
            <a:t>We</a:t>
          </a:r>
          <a:r>
            <a:rPr lang="en-US" sz="1800" b="1" kern="1200" spc="-48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can</a:t>
          </a:r>
          <a:r>
            <a:rPr lang="en-US" sz="1800" b="1" kern="1200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win</a:t>
          </a:r>
          <a:r>
            <a:rPr lang="en-US" sz="1800" b="1" kern="1200" spc="-3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spc="-14">
              <a:latin typeface="Average" panose="020B0604020202020204" charset="0"/>
              <a:ea typeface="+mn-ea"/>
              <a:cs typeface="Calibri"/>
            </a:rPr>
            <a:t>this.</a:t>
          </a:r>
          <a:endParaRPr lang="en-US" sz="1800" b="1" kern="1200" spc="-14" dirty="0">
            <a:latin typeface="Average" panose="020B0604020202020204" charset="0"/>
            <a:ea typeface="+mn-ea"/>
            <a:cs typeface="Calibri"/>
          </a:endParaRPr>
        </a:p>
      </dsp:txBody>
      <dsp:txXfrm>
        <a:off x="318458" y="68735"/>
        <a:ext cx="6910220" cy="239742"/>
      </dsp:txXfrm>
    </dsp:sp>
    <dsp:sp modelId="{2E4CF0B3-3CDD-48A6-B570-35C25C54F6BB}">
      <dsp:nvSpPr>
        <dsp:cNvPr id="0" name=""/>
        <dsp:cNvSpPr/>
      </dsp:nvSpPr>
      <dsp:spPr>
        <a:xfrm>
          <a:off x="0" y="596846"/>
          <a:ext cx="7249625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E9B1ACD-D580-4EE0-8C00-8906B3F3DA7D}">
      <dsp:nvSpPr>
        <dsp:cNvPr id="0" name=""/>
        <dsp:cNvSpPr/>
      </dsp:nvSpPr>
      <dsp:spPr>
        <a:xfrm>
          <a:off x="305489" y="464006"/>
          <a:ext cx="6936158" cy="2656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1813" tIns="0" rIns="19181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I</a:t>
          </a:r>
          <a:r>
            <a:rPr lang="en-US" sz="1800" b="1" kern="1200" spc="-3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don’t</a:t>
          </a:r>
          <a:r>
            <a:rPr lang="en-US" sz="1800" b="1" kern="1200" spc="-3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want</a:t>
          </a:r>
          <a:r>
            <a:rPr lang="en-US" sz="1800" b="1" kern="1200" spc="-3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to</a:t>
          </a:r>
          <a:r>
            <a:rPr lang="en-US" sz="1800" b="1" kern="1200" spc="-3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spc="-7">
              <a:latin typeface="Average" panose="020B0604020202020204" charset="0"/>
              <a:ea typeface="+mn-ea"/>
              <a:cs typeface="Calibri"/>
            </a:rPr>
            <a:t>discount</a:t>
          </a:r>
          <a:r>
            <a:rPr lang="en-US" sz="1800" b="1" kern="1200" spc="-3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my</a:t>
          </a:r>
          <a:r>
            <a:rPr lang="en-US" sz="1800" b="1" kern="1200" spc="-3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spc="-7">
              <a:latin typeface="Average" panose="020B0604020202020204" charset="0"/>
              <a:ea typeface="+mn-ea"/>
              <a:cs typeface="Calibri"/>
            </a:rPr>
            <a:t>claim.</a:t>
          </a:r>
          <a:endParaRPr lang="en-US" sz="1800" kern="1200" dirty="0">
            <a:latin typeface="Average" panose="020B0604020202020204" charset="0"/>
            <a:cs typeface="Calibri"/>
          </a:endParaRPr>
        </a:p>
      </dsp:txBody>
      <dsp:txXfrm>
        <a:off x="318458" y="476975"/>
        <a:ext cx="6910220" cy="239742"/>
      </dsp:txXfrm>
    </dsp:sp>
    <dsp:sp modelId="{A9F49A1B-F522-4EAC-AC10-3E0197BADAD0}">
      <dsp:nvSpPr>
        <dsp:cNvPr id="0" name=""/>
        <dsp:cNvSpPr/>
      </dsp:nvSpPr>
      <dsp:spPr>
        <a:xfrm>
          <a:off x="0" y="1005086"/>
          <a:ext cx="7249625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B9B2008-8EB6-4C43-8BB7-48FB8FA0C485}">
      <dsp:nvSpPr>
        <dsp:cNvPr id="0" name=""/>
        <dsp:cNvSpPr/>
      </dsp:nvSpPr>
      <dsp:spPr>
        <a:xfrm>
          <a:off x="305489" y="872246"/>
          <a:ext cx="6936158" cy="2656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1813" tIns="0" rIns="19181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spc="-7">
              <a:latin typeface="Average" panose="020B0604020202020204" charset="0"/>
              <a:ea typeface="+mn-ea"/>
              <a:cs typeface="Calibri"/>
            </a:rPr>
            <a:t>We</a:t>
          </a:r>
          <a:r>
            <a:rPr lang="en-US" sz="1800" b="1" kern="1200" spc="-55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can’t</a:t>
          </a:r>
          <a:r>
            <a:rPr lang="en-US" sz="1800" b="1" kern="1200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let</a:t>
          </a:r>
          <a:r>
            <a:rPr lang="en-US" sz="1800" b="1" kern="1200" spc="-4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that</a:t>
          </a:r>
          <a:r>
            <a:rPr lang="en-US" sz="1800" b="1" kern="1200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jerk</a:t>
          </a:r>
          <a:r>
            <a:rPr lang="en-US" sz="1800" b="1" kern="1200" spc="-4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get</a:t>
          </a:r>
          <a:r>
            <a:rPr lang="en-US" sz="1800" b="1" kern="1200" spc="-4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spc="-7">
              <a:latin typeface="Average" panose="020B0604020202020204" charset="0"/>
              <a:ea typeface="+mn-ea"/>
              <a:cs typeface="Calibri"/>
            </a:rPr>
            <a:t>away</a:t>
          </a:r>
          <a:r>
            <a:rPr lang="en-US" sz="1800" b="1" kern="1200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with</a:t>
          </a:r>
          <a:r>
            <a:rPr lang="en-US" sz="1800" b="1" kern="1200" spc="-4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spc="-7">
              <a:latin typeface="Average" panose="020B0604020202020204" charset="0"/>
              <a:ea typeface="+mn-ea"/>
              <a:cs typeface="Calibri"/>
            </a:rPr>
            <a:t>this.</a:t>
          </a:r>
          <a:endParaRPr lang="en-US" sz="1800" kern="1200" spc="-7" dirty="0">
            <a:latin typeface="Average" panose="020B0604020202020204" charset="0"/>
            <a:cs typeface="Calibri"/>
          </a:endParaRPr>
        </a:p>
      </dsp:txBody>
      <dsp:txXfrm>
        <a:off x="318458" y="885215"/>
        <a:ext cx="6910220" cy="239742"/>
      </dsp:txXfrm>
    </dsp:sp>
    <dsp:sp modelId="{0E4C33D8-ADE9-4159-A3CB-C685D65EFBB7}">
      <dsp:nvSpPr>
        <dsp:cNvPr id="0" name=""/>
        <dsp:cNvSpPr/>
      </dsp:nvSpPr>
      <dsp:spPr>
        <a:xfrm>
          <a:off x="0" y="1413326"/>
          <a:ext cx="7249625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05100A3-FA76-4480-B2C4-0CD8A2EA8BAF}">
      <dsp:nvSpPr>
        <dsp:cNvPr id="0" name=""/>
        <dsp:cNvSpPr/>
      </dsp:nvSpPr>
      <dsp:spPr>
        <a:xfrm>
          <a:off x="305489" y="1280486"/>
          <a:ext cx="6936158" cy="2656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1813" tIns="0" rIns="19181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I</a:t>
          </a:r>
          <a:r>
            <a:rPr lang="en-US" sz="1800" b="1" kern="1200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want</a:t>
          </a:r>
          <a:r>
            <a:rPr lang="en-US" sz="1800" b="1" kern="1200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to</a:t>
          </a:r>
          <a:r>
            <a:rPr lang="en-US" sz="1800" b="1" kern="1200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spc="-7">
              <a:latin typeface="Average" panose="020B0604020202020204" charset="0"/>
              <a:ea typeface="+mn-ea"/>
              <a:cs typeface="Calibri"/>
            </a:rPr>
            <a:t>make</a:t>
          </a:r>
          <a:r>
            <a:rPr lang="en-US" sz="1800" b="1" kern="1200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sure</a:t>
          </a:r>
          <a:r>
            <a:rPr lang="en-US" sz="1800" b="1" kern="1200" spc="-4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spc="-7">
              <a:latin typeface="Average" panose="020B0604020202020204" charset="0"/>
              <a:ea typeface="+mn-ea"/>
              <a:cs typeface="Calibri"/>
            </a:rPr>
            <a:t>he/she</a:t>
          </a:r>
          <a:r>
            <a:rPr lang="en-US" sz="1800" b="1" kern="1200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never</a:t>
          </a:r>
          <a:r>
            <a:rPr lang="en-US" sz="1800" b="1" kern="1200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does</a:t>
          </a:r>
          <a:r>
            <a:rPr lang="en-US" sz="1800" b="1" kern="1200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this</a:t>
          </a:r>
          <a:r>
            <a:rPr lang="en-US" sz="1800" b="1" kern="1200" spc="-4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to</a:t>
          </a:r>
          <a:r>
            <a:rPr lang="en-US" sz="1800" b="1" kern="1200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spc="-7">
              <a:latin typeface="Average" panose="020B0604020202020204" charset="0"/>
              <a:ea typeface="+mn-ea"/>
              <a:cs typeface="Calibri"/>
            </a:rPr>
            <a:t>anyone</a:t>
          </a:r>
          <a:r>
            <a:rPr lang="en-US" sz="1800" b="1" kern="1200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else</a:t>
          </a:r>
          <a:r>
            <a:rPr lang="en-US" sz="1800" b="1" kern="1200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ever</a:t>
          </a:r>
          <a:r>
            <a:rPr lang="en-US" sz="1800" b="1" kern="1200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spc="-7">
              <a:latin typeface="Average" panose="020B0604020202020204" charset="0"/>
              <a:ea typeface="+mn-ea"/>
              <a:cs typeface="Calibri"/>
            </a:rPr>
            <a:t>again.</a:t>
          </a:r>
          <a:endParaRPr lang="en-US" sz="1800" b="1" kern="1200" spc="-7" dirty="0">
            <a:latin typeface="Average" panose="020B0604020202020204" charset="0"/>
            <a:ea typeface="+mn-ea"/>
            <a:cs typeface="Calibri"/>
          </a:endParaRPr>
        </a:p>
      </dsp:txBody>
      <dsp:txXfrm>
        <a:off x="318458" y="1293455"/>
        <a:ext cx="6910220" cy="239742"/>
      </dsp:txXfrm>
    </dsp:sp>
    <dsp:sp modelId="{DB8E3B05-9972-4BF9-A864-225B3C0FD686}">
      <dsp:nvSpPr>
        <dsp:cNvPr id="0" name=""/>
        <dsp:cNvSpPr/>
      </dsp:nvSpPr>
      <dsp:spPr>
        <a:xfrm>
          <a:off x="0" y="1821566"/>
          <a:ext cx="7249625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B30AF59-4867-4169-ACA6-8C0AF7EB51C2}">
      <dsp:nvSpPr>
        <dsp:cNvPr id="0" name=""/>
        <dsp:cNvSpPr/>
      </dsp:nvSpPr>
      <dsp:spPr>
        <a:xfrm>
          <a:off x="305489" y="1688726"/>
          <a:ext cx="6936158" cy="2656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1813" tIns="0" rIns="19181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spc="-17">
              <a:latin typeface="Average" panose="020B0604020202020204" charset="0"/>
              <a:ea typeface="+mn-ea"/>
              <a:cs typeface="Calibri"/>
            </a:rPr>
            <a:t>We’re</a:t>
          </a:r>
          <a:r>
            <a:rPr lang="en-US" sz="1800" b="1" kern="1200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in</a:t>
          </a:r>
          <a:r>
            <a:rPr lang="en-US" sz="1800" b="1" kern="1200" spc="-3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no</a:t>
          </a:r>
          <a:r>
            <a:rPr lang="en-US" sz="1800" b="1" kern="1200" spc="-3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spc="-14">
              <a:latin typeface="Average" panose="020B0604020202020204" charset="0"/>
              <a:ea typeface="+mn-ea"/>
              <a:cs typeface="Calibri"/>
            </a:rPr>
            <a:t>hurry,</a:t>
          </a:r>
          <a:r>
            <a:rPr lang="en-US" sz="1800" b="1" kern="1200" spc="-2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we</a:t>
          </a:r>
          <a:r>
            <a:rPr lang="en-US" sz="1800" b="1" kern="1200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can</a:t>
          </a:r>
          <a:r>
            <a:rPr lang="en-US" sz="1800" b="1" kern="1200" spc="-3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wait</a:t>
          </a:r>
          <a:r>
            <a:rPr lang="en-US" sz="1800" b="1" kern="1200" spc="-2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it</a:t>
          </a:r>
          <a:r>
            <a:rPr lang="en-US" sz="1800" b="1" kern="1200" spc="-2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spc="-14">
              <a:latin typeface="Average" panose="020B0604020202020204" charset="0"/>
              <a:ea typeface="+mn-ea"/>
              <a:cs typeface="Calibri"/>
            </a:rPr>
            <a:t>out.</a:t>
          </a:r>
          <a:endParaRPr lang="en-US" sz="1800" kern="1200" dirty="0">
            <a:latin typeface="Average" panose="020B0604020202020204" charset="0"/>
            <a:cs typeface="Calibri"/>
          </a:endParaRPr>
        </a:p>
      </dsp:txBody>
      <dsp:txXfrm>
        <a:off x="318458" y="1701695"/>
        <a:ext cx="6910220" cy="239742"/>
      </dsp:txXfrm>
    </dsp:sp>
    <dsp:sp modelId="{58436EA0-45E1-46AD-BECA-C31AA05E4543}">
      <dsp:nvSpPr>
        <dsp:cNvPr id="0" name=""/>
        <dsp:cNvSpPr/>
      </dsp:nvSpPr>
      <dsp:spPr>
        <a:xfrm>
          <a:off x="0" y="2229806"/>
          <a:ext cx="7249625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971804-9364-4A87-90A1-EE6338C13040}">
      <dsp:nvSpPr>
        <dsp:cNvPr id="0" name=""/>
        <dsp:cNvSpPr/>
      </dsp:nvSpPr>
      <dsp:spPr>
        <a:xfrm>
          <a:off x="305489" y="2096966"/>
          <a:ext cx="6936158" cy="2656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1813" tIns="0" rIns="19181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spc="-7">
              <a:latin typeface="Average" panose="020B0604020202020204" charset="0"/>
              <a:ea typeface="+mn-ea"/>
              <a:cs typeface="Calibri"/>
            </a:rPr>
            <a:t>We</a:t>
          </a:r>
          <a:r>
            <a:rPr lang="en-US" sz="1800" b="1" kern="1200" spc="-4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spc="-7">
              <a:latin typeface="Average" panose="020B0604020202020204" charset="0"/>
              <a:ea typeface="+mn-ea"/>
              <a:cs typeface="Calibri"/>
            </a:rPr>
            <a:t>have</a:t>
          </a:r>
          <a:r>
            <a:rPr lang="en-US" sz="1800" b="1" kern="1200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too</a:t>
          </a:r>
          <a:r>
            <a:rPr lang="en-US" sz="1800" b="1" kern="1200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much</a:t>
          </a:r>
          <a:r>
            <a:rPr lang="en-US" sz="1800" b="1" kern="1200" spc="-3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spc="-14">
              <a:latin typeface="Average" panose="020B0604020202020204" charset="0"/>
              <a:ea typeface="+mn-ea"/>
              <a:cs typeface="Calibri"/>
            </a:rPr>
            <a:t>invested</a:t>
          </a:r>
          <a:r>
            <a:rPr lang="en-US" sz="1800" b="1" kern="1200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in</a:t>
          </a:r>
          <a:r>
            <a:rPr lang="en-US" sz="1800" b="1" kern="1200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this</a:t>
          </a:r>
          <a:r>
            <a:rPr lang="en-US" sz="1800" b="1" kern="1200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case</a:t>
          </a:r>
          <a:r>
            <a:rPr lang="en-US" sz="1800" b="1" kern="1200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to</a:t>
          </a:r>
          <a:r>
            <a:rPr lang="en-US" sz="1800" b="1" kern="1200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spc="-7">
              <a:latin typeface="Average" panose="020B0604020202020204" charset="0"/>
              <a:ea typeface="+mn-ea"/>
              <a:cs typeface="Calibri"/>
            </a:rPr>
            <a:t>settle</a:t>
          </a:r>
          <a:r>
            <a:rPr lang="en-US" sz="1800" kern="1200" spc="-7">
              <a:latin typeface="Average" panose="020B0604020202020204" charset="0"/>
              <a:ea typeface="+mn-ea"/>
              <a:cs typeface="Calibri"/>
            </a:rPr>
            <a:t>. </a:t>
          </a:r>
          <a:endParaRPr lang="en-US" sz="1800" kern="1200" spc="-7" dirty="0">
            <a:latin typeface="Average" panose="020B0604020202020204" charset="0"/>
            <a:ea typeface="+mn-ea"/>
            <a:cs typeface="Calibri"/>
          </a:endParaRPr>
        </a:p>
      </dsp:txBody>
      <dsp:txXfrm>
        <a:off x="318458" y="2109935"/>
        <a:ext cx="6910220" cy="239742"/>
      </dsp:txXfrm>
    </dsp:sp>
    <dsp:sp modelId="{9846E496-634D-4558-8455-9EAA956207F3}">
      <dsp:nvSpPr>
        <dsp:cNvPr id="0" name=""/>
        <dsp:cNvSpPr/>
      </dsp:nvSpPr>
      <dsp:spPr>
        <a:xfrm>
          <a:off x="0" y="2638046"/>
          <a:ext cx="7249625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F2D815-0213-4F26-A268-9376A584F285}">
      <dsp:nvSpPr>
        <dsp:cNvPr id="0" name=""/>
        <dsp:cNvSpPr/>
      </dsp:nvSpPr>
      <dsp:spPr>
        <a:xfrm>
          <a:off x="305489" y="2505206"/>
          <a:ext cx="6936158" cy="2656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1813" tIns="0" rIns="19181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spc="-7">
              <a:latin typeface="Average" panose="020B0604020202020204" charset="0"/>
              <a:ea typeface="+mn-ea"/>
              <a:cs typeface="Calibri"/>
            </a:rPr>
            <a:t>We</a:t>
          </a:r>
          <a:r>
            <a:rPr lang="en-US" sz="1800" b="1" kern="1200" spc="-48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must</a:t>
          </a:r>
          <a:r>
            <a:rPr lang="en-US" sz="1800" b="1" kern="1200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go</a:t>
          </a:r>
          <a:r>
            <a:rPr lang="en-US" sz="1800" b="1" kern="1200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to</a:t>
          </a:r>
          <a:r>
            <a:rPr lang="en-US" sz="1800" b="1" kern="1200" spc="-3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trial</a:t>
          </a:r>
          <a:r>
            <a:rPr lang="en-US" sz="1800" b="1" kern="1200" spc="-3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to</a:t>
          </a:r>
          <a:r>
            <a:rPr lang="en-US" sz="1800" b="1" kern="1200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spc="-7">
              <a:latin typeface="Average" panose="020B0604020202020204" charset="0"/>
              <a:ea typeface="+mn-ea"/>
              <a:cs typeface="Calibri"/>
            </a:rPr>
            <a:t>maintain</a:t>
          </a:r>
          <a:r>
            <a:rPr lang="en-US" sz="1800" b="1" kern="1200" spc="-3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our</a:t>
          </a:r>
          <a:r>
            <a:rPr lang="en-US" sz="1800" b="1" kern="1200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spc="-7">
              <a:latin typeface="Average" panose="020B0604020202020204" charset="0"/>
              <a:ea typeface="+mn-ea"/>
              <a:cs typeface="Calibri"/>
            </a:rPr>
            <a:t>credibility.</a:t>
          </a:r>
          <a:endParaRPr lang="en-US" sz="1800" kern="1200" spc="-7" dirty="0">
            <a:latin typeface="Average" panose="020B0604020202020204" charset="0"/>
            <a:cs typeface="Calibri"/>
          </a:endParaRPr>
        </a:p>
      </dsp:txBody>
      <dsp:txXfrm>
        <a:off x="318458" y="2518175"/>
        <a:ext cx="6910220" cy="239742"/>
      </dsp:txXfrm>
    </dsp:sp>
    <dsp:sp modelId="{FF37019D-87D8-4A16-9F09-BF4664A96DDB}">
      <dsp:nvSpPr>
        <dsp:cNvPr id="0" name=""/>
        <dsp:cNvSpPr/>
      </dsp:nvSpPr>
      <dsp:spPr>
        <a:xfrm>
          <a:off x="0" y="3046286"/>
          <a:ext cx="7249625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7723269-2053-4880-B2FD-681E48A773C6}">
      <dsp:nvSpPr>
        <dsp:cNvPr id="0" name=""/>
        <dsp:cNvSpPr/>
      </dsp:nvSpPr>
      <dsp:spPr>
        <a:xfrm>
          <a:off x="305489" y="2913446"/>
          <a:ext cx="6936158" cy="2656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1813" tIns="0" rIns="19181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It’s</a:t>
          </a:r>
          <a:r>
            <a:rPr lang="en-US" sz="1800" b="1" kern="1200" spc="-4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a</a:t>
          </a:r>
          <a:r>
            <a:rPr lang="en-US" sz="1800" b="1" kern="1200" spc="-3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spc="-7">
              <a:latin typeface="Average" panose="020B0604020202020204" charset="0"/>
              <a:ea typeface="+mn-ea"/>
              <a:cs typeface="Calibri"/>
            </a:rPr>
            <a:t>matter</a:t>
          </a:r>
          <a:r>
            <a:rPr lang="en-US" sz="1800" b="1" kern="1200" spc="-3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of</a:t>
          </a:r>
          <a:r>
            <a:rPr lang="en-US" sz="1800" b="1" kern="1200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spc="-7">
              <a:latin typeface="Average" panose="020B0604020202020204" charset="0"/>
              <a:ea typeface="+mn-ea"/>
              <a:cs typeface="Calibri"/>
            </a:rPr>
            <a:t>principle!</a:t>
          </a:r>
          <a:endParaRPr lang="en-US" sz="1800" kern="1200" dirty="0">
            <a:latin typeface="Average" panose="020B0604020202020204" charset="0"/>
            <a:ea typeface="+mn-ea"/>
            <a:cs typeface="Calibri"/>
          </a:endParaRPr>
        </a:p>
      </dsp:txBody>
      <dsp:txXfrm>
        <a:off x="318458" y="2926415"/>
        <a:ext cx="6910220" cy="23974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6C7EBC-08A0-4873-9DE2-6FBF7A1F589B}">
      <dsp:nvSpPr>
        <dsp:cNvPr id="0" name=""/>
        <dsp:cNvSpPr/>
      </dsp:nvSpPr>
      <dsp:spPr>
        <a:xfrm>
          <a:off x="0" y="188606"/>
          <a:ext cx="7136987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8AE606-2EC7-4818-BDFA-3F78049A1E0C}">
      <dsp:nvSpPr>
        <dsp:cNvPr id="0" name=""/>
        <dsp:cNvSpPr/>
      </dsp:nvSpPr>
      <dsp:spPr>
        <a:xfrm>
          <a:off x="339773" y="55766"/>
          <a:ext cx="6791230" cy="2656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8833" tIns="0" rIns="18883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The</a:t>
          </a:r>
          <a:r>
            <a:rPr lang="en-US" sz="1800" b="1" kern="1200" spc="-1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time</a:t>
          </a:r>
          <a:r>
            <a:rPr lang="en-US" sz="1800" b="1" kern="1200" spc="-1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value</a:t>
          </a:r>
          <a:r>
            <a:rPr lang="en-US" sz="1800" b="1" kern="1200" spc="-1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of</a:t>
          </a:r>
          <a:r>
            <a:rPr lang="en-US" sz="1800" b="1" kern="1200" spc="-7">
              <a:latin typeface="Average" panose="020B0604020202020204" charset="0"/>
              <a:ea typeface="+mn-ea"/>
              <a:cs typeface="Calibri"/>
            </a:rPr>
            <a:t> money.</a:t>
          </a:r>
          <a:endParaRPr lang="en-US" sz="1800" b="1" kern="1200" spc="-7" dirty="0">
            <a:latin typeface="Average" panose="020B0604020202020204" charset="0"/>
            <a:ea typeface="+mn-ea"/>
            <a:cs typeface="Calibri"/>
          </a:endParaRPr>
        </a:p>
      </dsp:txBody>
      <dsp:txXfrm>
        <a:off x="352742" y="68735"/>
        <a:ext cx="6765292" cy="239742"/>
      </dsp:txXfrm>
    </dsp:sp>
    <dsp:sp modelId="{6C2A34A9-953B-40DF-89E9-18306CF7B314}">
      <dsp:nvSpPr>
        <dsp:cNvPr id="0" name=""/>
        <dsp:cNvSpPr/>
      </dsp:nvSpPr>
      <dsp:spPr>
        <a:xfrm>
          <a:off x="0" y="596846"/>
          <a:ext cx="7136987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0ED896-FA2C-46EC-9E76-3BC53F462DAC}">
      <dsp:nvSpPr>
        <dsp:cNvPr id="0" name=""/>
        <dsp:cNvSpPr/>
      </dsp:nvSpPr>
      <dsp:spPr>
        <a:xfrm>
          <a:off x="339773" y="464006"/>
          <a:ext cx="6791230" cy="2656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8833" tIns="0" rIns="18883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The</a:t>
          </a:r>
          <a:r>
            <a:rPr lang="en-US" sz="1800" b="1" kern="1200" spc="-2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plaintiff</a:t>
          </a:r>
          <a:r>
            <a:rPr lang="en-US" sz="1800" b="1" kern="1200" spc="-2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does</a:t>
          </a:r>
          <a:r>
            <a:rPr lang="en-US" sz="1800" b="1" kern="1200" spc="-1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not</a:t>
          </a:r>
          <a:r>
            <a:rPr lang="en-US" sz="1800" b="1" kern="1200" spc="-2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have</a:t>
          </a:r>
          <a:r>
            <a:rPr lang="en-US" sz="1800" b="1" kern="1200" spc="-1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the</a:t>
          </a:r>
          <a:r>
            <a:rPr lang="en-US" sz="1800" b="1" kern="1200" spc="-2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staying</a:t>
          </a:r>
          <a:r>
            <a:rPr lang="en-US" sz="1800" b="1" kern="1200" spc="-2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spc="-17">
              <a:latin typeface="Average" panose="020B0604020202020204" charset="0"/>
              <a:ea typeface="+mn-ea"/>
              <a:cs typeface="Calibri"/>
            </a:rPr>
            <a:t>power. </a:t>
          </a:r>
          <a:endParaRPr lang="en-US" sz="1800" b="1" kern="1200" spc="-17" dirty="0">
            <a:latin typeface="Average" panose="020B0604020202020204" charset="0"/>
            <a:ea typeface="+mn-ea"/>
            <a:cs typeface="Calibri"/>
          </a:endParaRPr>
        </a:p>
      </dsp:txBody>
      <dsp:txXfrm>
        <a:off x="352742" y="476975"/>
        <a:ext cx="6765292" cy="239742"/>
      </dsp:txXfrm>
    </dsp:sp>
    <dsp:sp modelId="{9E515E94-BFD8-4191-819B-3BC9BC27408D}">
      <dsp:nvSpPr>
        <dsp:cNvPr id="0" name=""/>
        <dsp:cNvSpPr/>
      </dsp:nvSpPr>
      <dsp:spPr>
        <a:xfrm>
          <a:off x="0" y="1005086"/>
          <a:ext cx="7136987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45F07F-E6C0-4A07-BDE0-C6752ACE4CCA}">
      <dsp:nvSpPr>
        <dsp:cNvPr id="0" name=""/>
        <dsp:cNvSpPr/>
      </dsp:nvSpPr>
      <dsp:spPr>
        <a:xfrm>
          <a:off x="339773" y="872246"/>
          <a:ext cx="6791230" cy="2656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8833" tIns="0" rIns="18883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verage" panose="020B0604020202020204" charset="0"/>
              <a:ea typeface="+mn-ea"/>
              <a:cs typeface="Calibri"/>
            </a:rPr>
            <a:t>We</a:t>
          </a:r>
          <a:r>
            <a:rPr lang="en-US" sz="1800" b="1" kern="1200" spc="-31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dirty="0">
              <a:latin typeface="Average" panose="020B0604020202020204" charset="0"/>
              <a:ea typeface="+mn-ea"/>
              <a:cs typeface="Calibri"/>
            </a:rPr>
            <a:t>can</a:t>
          </a:r>
          <a:r>
            <a:rPr lang="en-US" sz="1800" b="1" kern="1200" spc="-31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dirty="0">
              <a:latin typeface="Average" panose="020B0604020202020204" charset="0"/>
              <a:ea typeface="+mn-ea"/>
              <a:cs typeface="Calibri"/>
            </a:rPr>
            <a:t>defend</a:t>
          </a:r>
          <a:r>
            <a:rPr lang="en-US" sz="1800" b="1" kern="1200" spc="-27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spc="-7" dirty="0">
              <a:latin typeface="Average" panose="020B0604020202020204" charset="0"/>
              <a:ea typeface="+mn-ea"/>
              <a:cs typeface="Calibri"/>
            </a:rPr>
            <a:t>this.</a:t>
          </a:r>
        </a:p>
      </dsp:txBody>
      <dsp:txXfrm>
        <a:off x="352742" y="885215"/>
        <a:ext cx="6765292" cy="239742"/>
      </dsp:txXfrm>
    </dsp:sp>
    <dsp:sp modelId="{B6EC33F9-E8BF-472D-BACA-66FA4CE69E90}">
      <dsp:nvSpPr>
        <dsp:cNvPr id="0" name=""/>
        <dsp:cNvSpPr/>
      </dsp:nvSpPr>
      <dsp:spPr>
        <a:xfrm>
          <a:off x="0" y="1413326"/>
          <a:ext cx="7136987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476BED-BE13-44CF-9E70-9C5B5F8BD5D7}">
      <dsp:nvSpPr>
        <dsp:cNvPr id="0" name=""/>
        <dsp:cNvSpPr/>
      </dsp:nvSpPr>
      <dsp:spPr>
        <a:xfrm>
          <a:off x="339773" y="1280486"/>
          <a:ext cx="6791230" cy="2656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8833" tIns="0" rIns="18883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verage" panose="020B0604020202020204" charset="0"/>
              <a:ea typeface="+mn-ea"/>
              <a:cs typeface="Calibri"/>
            </a:rPr>
            <a:t>We</a:t>
          </a:r>
          <a:r>
            <a:rPr lang="en-US" sz="1800" b="1" kern="1200" spc="-20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dirty="0">
              <a:latin typeface="Average" panose="020B0604020202020204" charset="0"/>
              <a:ea typeface="+mn-ea"/>
              <a:cs typeface="Calibri"/>
            </a:rPr>
            <a:t>should</a:t>
          </a:r>
          <a:r>
            <a:rPr lang="en-US" sz="1800" b="1" kern="1200" spc="-20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dirty="0">
              <a:latin typeface="Average" panose="020B0604020202020204" charset="0"/>
              <a:ea typeface="+mn-ea"/>
              <a:cs typeface="Calibri"/>
            </a:rPr>
            <a:t>set</a:t>
          </a:r>
          <a:r>
            <a:rPr lang="en-US" sz="1800" b="1" kern="1200" spc="-20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dirty="0">
              <a:latin typeface="Average" panose="020B0604020202020204" charset="0"/>
              <a:ea typeface="+mn-ea"/>
              <a:cs typeface="Calibri"/>
            </a:rPr>
            <a:t>an</a:t>
          </a:r>
          <a:r>
            <a:rPr lang="en-US" sz="1800" b="1" kern="1200" spc="-20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dirty="0">
              <a:latin typeface="Average" panose="020B0604020202020204" charset="0"/>
              <a:ea typeface="+mn-ea"/>
              <a:cs typeface="Calibri"/>
            </a:rPr>
            <a:t>example,</a:t>
          </a:r>
          <a:r>
            <a:rPr lang="en-US" sz="1800" b="1" kern="1200" spc="-24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dirty="0">
              <a:latin typeface="Average" panose="020B0604020202020204" charset="0"/>
              <a:ea typeface="+mn-ea"/>
              <a:cs typeface="Calibri"/>
            </a:rPr>
            <a:t>otherwise</a:t>
          </a:r>
          <a:r>
            <a:rPr lang="en-US" sz="1800" b="1" kern="1200" spc="-17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dirty="0">
              <a:latin typeface="Average" panose="020B0604020202020204" charset="0"/>
              <a:ea typeface="+mn-ea"/>
              <a:cs typeface="Calibri"/>
            </a:rPr>
            <a:t>everyone</a:t>
          </a:r>
          <a:r>
            <a:rPr lang="en-US" sz="1800" b="1" kern="1200" spc="-20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dirty="0">
              <a:latin typeface="Average" panose="020B0604020202020204" charset="0"/>
              <a:ea typeface="+mn-ea"/>
              <a:cs typeface="Calibri"/>
            </a:rPr>
            <a:t>will</a:t>
          </a:r>
          <a:r>
            <a:rPr lang="en-US" sz="1800" b="1" kern="1200" spc="-20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dirty="0">
              <a:latin typeface="Average" panose="020B0604020202020204" charset="0"/>
              <a:ea typeface="+mn-ea"/>
              <a:cs typeface="Calibri"/>
            </a:rPr>
            <a:t>sue</a:t>
          </a:r>
          <a:r>
            <a:rPr lang="en-US" sz="1800" b="1" kern="1200" spc="-17" dirty="0">
              <a:latin typeface="Average" panose="020B0604020202020204" charset="0"/>
              <a:ea typeface="+mn-ea"/>
              <a:cs typeface="Calibri"/>
            </a:rPr>
            <a:t> us.</a:t>
          </a:r>
        </a:p>
      </dsp:txBody>
      <dsp:txXfrm>
        <a:off x="352742" y="1293455"/>
        <a:ext cx="6765292" cy="239742"/>
      </dsp:txXfrm>
    </dsp:sp>
    <dsp:sp modelId="{8D01DF71-998D-491A-95EA-BA8479907CC9}">
      <dsp:nvSpPr>
        <dsp:cNvPr id="0" name=""/>
        <dsp:cNvSpPr/>
      </dsp:nvSpPr>
      <dsp:spPr>
        <a:xfrm>
          <a:off x="0" y="1821566"/>
          <a:ext cx="7136987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40E510-7B56-4D80-8B5F-D4AE0F7D52F1}">
      <dsp:nvSpPr>
        <dsp:cNvPr id="0" name=""/>
        <dsp:cNvSpPr/>
      </dsp:nvSpPr>
      <dsp:spPr>
        <a:xfrm>
          <a:off x="339773" y="1688726"/>
          <a:ext cx="6791230" cy="2656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8833" tIns="0" rIns="18883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spc="-14" dirty="0">
              <a:latin typeface="Average" panose="020B0604020202020204" charset="0"/>
              <a:ea typeface="+mn-ea"/>
              <a:cs typeface="Calibri"/>
            </a:rPr>
            <a:t>I’d</a:t>
          </a:r>
          <a:r>
            <a:rPr lang="en-US" sz="1800" b="1" kern="1200" spc="-34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dirty="0">
              <a:latin typeface="Average" panose="020B0604020202020204" charset="0"/>
              <a:ea typeface="+mn-ea"/>
              <a:cs typeface="Calibri"/>
            </a:rPr>
            <a:t>rather</a:t>
          </a:r>
          <a:r>
            <a:rPr lang="en-US" sz="1800" b="1" kern="1200" spc="-24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dirty="0">
              <a:latin typeface="Average" panose="020B0604020202020204" charset="0"/>
              <a:ea typeface="+mn-ea"/>
              <a:cs typeface="Calibri"/>
            </a:rPr>
            <a:t>pay</a:t>
          </a:r>
          <a:r>
            <a:rPr lang="en-US" sz="1800" b="1" kern="1200" spc="-20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dirty="0">
              <a:latin typeface="Average" panose="020B0604020202020204" charset="0"/>
              <a:ea typeface="+mn-ea"/>
              <a:cs typeface="Calibri"/>
            </a:rPr>
            <a:t>my</a:t>
          </a:r>
          <a:r>
            <a:rPr lang="en-US" sz="1800" b="1" kern="1200" spc="-20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dirty="0">
              <a:latin typeface="Average" panose="020B0604020202020204" charset="0"/>
              <a:ea typeface="+mn-ea"/>
              <a:cs typeface="Calibri"/>
            </a:rPr>
            <a:t>lawyer</a:t>
          </a:r>
          <a:r>
            <a:rPr lang="en-US" sz="1800" b="1" kern="1200" spc="-24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dirty="0">
              <a:latin typeface="Average" panose="020B0604020202020204" charset="0"/>
              <a:ea typeface="+mn-ea"/>
              <a:cs typeface="Calibri"/>
            </a:rPr>
            <a:t>than</a:t>
          </a:r>
          <a:r>
            <a:rPr lang="en-US" sz="1800" b="1" kern="1200" spc="-24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dirty="0">
              <a:latin typeface="Average" panose="020B0604020202020204" charset="0"/>
              <a:ea typeface="+mn-ea"/>
              <a:cs typeface="Calibri"/>
            </a:rPr>
            <a:t>pay</a:t>
          </a:r>
          <a:r>
            <a:rPr lang="en-US" sz="1800" b="1" kern="1200" spc="-20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dirty="0">
              <a:latin typeface="Average" panose="020B0604020202020204" charset="0"/>
              <a:ea typeface="+mn-ea"/>
              <a:cs typeface="Calibri"/>
            </a:rPr>
            <a:t>that</a:t>
          </a:r>
          <a:r>
            <a:rPr lang="en-US" sz="1800" b="1" kern="1200" spc="-20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dirty="0">
              <a:latin typeface="Average" panose="020B0604020202020204" charset="0"/>
              <a:ea typeface="+mn-ea"/>
              <a:cs typeface="Calibri"/>
            </a:rPr>
            <a:t>jerk</a:t>
          </a:r>
          <a:r>
            <a:rPr lang="en-US" sz="1800" b="1" kern="1200" spc="-24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spc="-7" dirty="0">
              <a:latin typeface="Average" panose="020B0604020202020204" charset="0"/>
              <a:ea typeface="+mn-ea"/>
              <a:cs typeface="Calibri"/>
            </a:rPr>
            <a:t>anything.</a:t>
          </a:r>
          <a:endParaRPr lang="en-US" sz="1800" kern="1200" spc="-7" dirty="0">
            <a:latin typeface="Average" panose="020B0604020202020204" charset="0"/>
            <a:cs typeface="Calibri"/>
          </a:endParaRPr>
        </a:p>
      </dsp:txBody>
      <dsp:txXfrm>
        <a:off x="352742" y="1701695"/>
        <a:ext cx="6765292" cy="239742"/>
      </dsp:txXfrm>
    </dsp:sp>
    <dsp:sp modelId="{3B7438DB-1D16-426C-B3EA-1064A149015D}">
      <dsp:nvSpPr>
        <dsp:cNvPr id="0" name=""/>
        <dsp:cNvSpPr/>
      </dsp:nvSpPr>
      <dsp:spPr>
        <a:xfrm>
          <a:off x="0" y="2229806"/>
          <a:ext cx="7136987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0E5654-92F1-4167-876C-90AD9D61CFF2}">
      <dsp:nvSpPr>
        <dsp:cNvPr id="0" name=""/>
        <dsp:cNvSpPr/>
      </dsp:nvSpPr>
      <dsp:spPr>
        <a:xfrm>
          <a:off x="339773" y="2096966"/>
          <a:ext cx="6791230" cy="2656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8833" tIns="0" rIns="18883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verage" panose="020B0604020202020204" charset="0"/>
              <a:ea typeface="+mn-ea"/>
              <a:cs typeface="Calibri"/>
            </a:rPr>
            <a:t>My</a:t>
          </a:r>
          <a:r>
            <a:rPr lang="en-US" sz="1800" b="1" kern="1200" spc="-14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dirty="0">
              <a:latin typeface="Average" panose="020B0604020202020204" charset="0"/>
              <a:ea typeface="+mn-ea"/>
              <a:cs typeface="Calibri"/>
            </a:rPr>
            <a:t>associate</a:t>
          </a:r>
          <a:r>
            <a:rPr lang="en-US" sz="1800" b="1" kern="1200" spc="-10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dirty="0">
              <a:latin typeface="Average" panose="020B0604020202020204" charset="0"/>
              <a:ea typeface="+mn-ea"/>
              <a:cs typeface="Calibri"/>
            </a:rPr>
            <a:t>needs</a:t>
          </a:r>
          <a:r>
            <a:rPr lang="en-US" sz="1800" b="1" kern="1200" spc="-14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dirty="0">
              <a:latin typeface="Average" panose="020B0604020202020204" charset="0"/>
              <a:ea typeface="+mn-ea"/>
              <a:cs typeface="Calibri"/>
            </a:rPr>
            <a:t>trial</a:t>
          </a:r>
          <a:r>
            <a:rPr lang="en-US" sz="1800" b="1" kern="1200" spc="-10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spc="-7" dirty="0">
              <a:latin typeface="Average" panose="020B0604020202020204" charset="0"/>
              <a:ea typeface="+mn-ea"/>
              <a:cs typeface="Calibri"/>
            </a:rPr>
            <a:t>experience. </a:t>
          </a:r>
          <a:endParaRPr lang="en-US" sz="1800" kern="1200" spc="-7" dirty="0">
            <a:latin typeface="Average" panose="020B0604020202020204" charset="0"/>
            <a:cs typeface="Calibri"/>
          </a:endParaRPr>
        </a:p>
      </dsp:txBody>
      <dsp:txXfrm>
        <a:off x="352742" y="2109935"/>
        <a:ext cx="6765292" cy="239742"/>
      </dsp:txXfrm>
    </dsp:sp>
    <dsp:sp modelId="{3F8C014C-33FC-4966-80F1-0510AB7664E6}">
      <dsp:nvSpPr>
        <dsp:cNvPr id="0" name=""/>
        <dsp:cNvSpPr/>
      </dsp:nvSpPr>
      <dsp:spPr>
        <a:xfrm>
          <a:off x="0" y="2638046"/>
          <a:ext cx="7136987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24F97A-1310-46AD-83E7-6C4008816FFB}">
      <dsp:nvSpPr>
        <dsp:cNvPr id="0" name=""/>
        <dsp:cNvSpPr/>
      </dsp:nvSpPr>
      <dsp:spPr>
        <a:xfrm>
          <a:off x="339773" y="2505206"/>
          <a:ext cx="6795464" cy="2656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8833" tIns="0" rIns="18883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It’s</a:t>
          </a:r>
          <a:r>
            <a:rPr lang="en-US" sz="1800" b="1" kern="1200" spc="-2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dirty="0">
              <a:latin typeface="Average" panose="020B0604020202020204" charset="0"/>
              <a:ea typeface="+mn-ea"/>
              <a:cs typeface="Calibri"/>
            </a:rPr>
            <a:t>a</a:t>
          </a:r>
          <a:r>
            <a:rPr lang="en-US" sz="1800" b="1" kern="1200" spc="-20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dirty="0">
              <a:latin typeface="Average" panose="020B0604020202020204" charset="0"/>
              <a:ea typeface="+mn-ea"/>
              <a:cs typeface="Calibri"/>
            </a:rPr>
            <a:t>matter</a:t>
          </a:r>
          <a:r>
            <a:rPr lang="en-US" sz="1800" b="1" kern="1200" spc="-20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dirty="0">
              <a:latin typeface="Average" panose="020B0604020202020204" charset="0"/>
              <a:ea typeface="+mn-ea"/>
              <a:cs typeface="Calibri"/>
            </a:rPr>
            <a:t>of</a:t>
          </a:r>
          <a:r>
            <a:rPr lang="en-US" sz="1800" b="1" kern="1200" spc="-20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 spc="-7" dirty="0">
              <a:latin typeface="Average" panose="020B0604020202020204" charset="0"/>
              <a:ea typeface="+mn-ea"/>
              <a:cs typeface="Calibri"/>
            </a:rPr>
            <a:t>principle!</a:t>
          </a:r>
          <a:endParaRPr lang="en-US" sz="1800" kern="1200" spc="-7" dirty="0">
            <a:latin typeface="Average" panose="020B0604020202020204" charset="0"/>
            <a:cs typeface="Calibri"/>
          </a:endParaRPr>
        </a:p>
      </dsp:txBody>
      <dsp:txXfrm>
        <a:off x="352742" y="2518175"/>
        <a:ext cx="6769526" cy="239742"/>
      </dsp:txXfrm>
    </dsp:sp>
    <dsp:sp modelId="{F5E91452-FED6-4481-A145-4679677E0D82}">
      <dsp:nvSpPr>
        <dsp:cNvPr id="0" name=""/>
        <dsp:cNvSpPr/>
      </dsp:nvSpPr>
      <dsp:spPr>
        <a:xfrm>
          <a:off x="0" y="3046286"/>
          <a:ext cx="7136987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C2C664-902E-4C65-8B33-0A63954B56BC}">
      <dsp:nvSpPr>
        <dsp:cNvPr id="0" name=""/>
        <dsp:cNvSpPr/>
      </dsp:nvSpPr>
      <dsp:spPr>
        <a:xfrm>
          <a:off x="339773" y="2913446"/>
          <a:ext cx="6791230" cy="2656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8833" tIns="0" rIns="18883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My</a:t>
          </a:r>
          <a:r>
            <a:rPr lang="en-US" sz="1800" b="1" kern="1200" spc="-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800" b="1" kern="1200">
              <a:latin typeface="Average" panose="020B0604020202020204" charset="0"/>
              <a:ea typeface="+mn-ea"/>
              <a:cs typeface="Calibri"/>
            </a:rPr>
            <a:t>firm's </a:t>
          </a:r>
          <a:r>
            <a:rPr lang="en-US" sz="1800" b="1" kern="1200" spc="-7">
              <a:latin typeface="Average" panose="020B0604020202020204" charset="0"/>
              <a:ea typeface="+mn-ea"/>
              <a:cs typeface="Calibri"/>
            </a:rPr>
            <a:t>reputation</a:t>
          </a:r>
          <a:endParaRPr lang="en-US" sz="1800" kern="1200" dirty="0">
            <a:latin typeface="Average" panose="020B0604020202020204" charset="0"/>
            <a:ea typeface="+mn-ea"/>
            <a:cs typeface="Calibri"/>
          </a:endParaRPr>
        </a:p>
      </dsp:txBody>
      <dsp:txXfrm>
        <a:off x="352742" y="2926415"/>
        <a:ext cx="6765292" cy="23974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CA58E6-34CC-4BB0-A918-775E140322F0}">
      <dsp:nvSpPr>
        <dsp:cNvPr id="0" name=""/>
        <dsp:cNvSpPr/>
      </dsp:nvSpPr>
      <dsp:spPr>
        <a:xfrm>
          <a:off x="0" y="1426"/>
          <a:ext cx="4572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87139A-6BFF-4E22-8A06-E270ED70D4F3}">
      <dsp:nvSpPr>
        <dsp:cNvPr id="0" name=""/>
        <dsp:cNvSpPr/>
      </dsp:nvSpPr>
      <dsp:spPr>
        <a:xfrm>
          <a:off x="0" y="1426"/>
          <a:ext cx="4572000" cy="486541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verage" panose="020B0604020202020204" charset="0"/>
            </a:rPr>
            <a:t>Significant other (husband, wife, best friend, lover)</a:t>
          </a:r>
        </a:p>
      </dsp:txBody>
      <dsp:txXfrm>
        <a:off x="0" y="1426"/>
        <a:ext cx="4572000" cy="486541"/>
      </dsp:txXfrm>
    </dsp:sp>
    <dsp:sp modelId="{587FDE8F-C321-478D-8A8F-BAD8AFAEC21C}">
      <dsp:nvSpPr>
        <dsp:cNvPr id="0" name=""/>
        <dsp:cNvSpPr/>
      </dsp:nvSpPr>
      <dsp:spPr>
        <a:xfrm>
          <a:off x="0" y="487968"/>
          <a:ext cx="4572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64B61D-A7AC-4C2E-9D15-07C977AF7CC0}">
      <dsp:nvSpPr>
        <dsp:cNvPr id="0" name=""/>
        <dsp:cNvSpPr/>
      </dsp:nvSpPr>
      <dsp:spPr>
        <a:xfrm>
          <a:off x="0" y="487968"/>
          <a:ext cx="4572000" cy="486541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verage" panose="020B0604020202020204" charset="0"/>
            </a:rPr>
            <a:t>Boss</a:t>
          </a:r>
        </a:p>
      </dsp:txBody>
      <dsp:txXfrm>
        <a:off x="0" y="487968"/>
        <a:ext cx="4572000" cy="486541"/>
      </dsp:txXfrm>
    </dsp:sp>
    <dsp:sp modelId="{6C31DB0F-6F06-48B3-9C30-B3F29B9653AF}">
      <dsp:nvSpPr>
        <dsp:cNvPr id="0" name=""/>
        <dsp:cNvSpPr/>
      </dsp:nvSpPr>
      <dsp:spPr>
        <a:xfrm>
          <a:off x="0" y="974510"/>
          <a:ext cx="4572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81B100-E2F8-489B-A0CA-955A0CF28376}">
      <dsp:nvSpPr>
        <dsp:cNvPr id="0" name=""/>
        <dsp:cNvSpPr/>
      </dsp:nvSpPr>
      <dsp:spPr>
        <a:xfrm>
          <a:off x="0" y="974510"/>
          <a:ext cx="4572000" cy="486541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verage" panose="020B0604020202020204" charset="0"/>
            </a:rPr>
            <a:t>Adjuster</a:t>
          </a:r>
        </a:p>
      </dsp:txBody>
      <dsp:txXfrm>
        <a:off x="0" y="974510"/>
        <a:ext cx="4572000" cy="486541"/>
      </dsp:txXfrm>
    </dsp:sp>
    <dsp:sp modelId="{F0FC1784-E74E-4DB1-8C6B-5C0074E654FF}">
      <dsp:nvSpPr>
        <dsp:cNvPr id="0" name=""/>
        <dsp:cNvSpPr/>
      </dsp:nvSpPr>
      <dsp:spPr>
        <a:xfrm>
          <a:off x="0" y="1461052"/>
          <a:ext cx="4572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916BDA-A934-4CCD-B614-FA9236DF289C}">
      <dsp:nvSpPr>
        <dsp:cNvPr id="0" name=""/>
        <dsp:cNvSpPr/>
      </dsp:nvSpPr>
      <dsp:spPr>
        <a:xfrm>
          <a:off x="0" y="1461052"/>
          <a:ext cx="4572000" cy="486541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verage" panose="020B0604020202020204" charset="0"/>
            </a:rPr>
            <a:t>Partner</a:t>
          </a:r>
        </a:p>
      </dsp:txBody>
      <dsp:txXfrm>
        <a:off x="0" y="1461052"/>
        <a:ext cx="4572000" cy="486541"/>
      </dsp:txXfrm>
    </dsp:sp>
    <dsp:sp modelId="{DC39613E-3586-4A8E-B256-B5B2B416D85F}">
      <dsp:nvSpPr>
        <dsp:cNvPr id="0" name=""/>
        <dsp:cNvSpPr/>
      </dsp:nvSpPr>
      <dsp:spPr>
        <a:xfrm>
          <a:off x="0" y="1947594"/>
          <a:ext cx="4572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215F3C-66E9-49C7-BB1B-F5B2632481DA}">
      <dsp:nvSpPr>
        <dsp:cNvPr id="0" name=""/>
        <dsp:cNvSpPr/>
      </dsp:nvSpPr>
      <dsp:spPr>
        <a:xfrm>
          <a:off x="0" y="1947594"/>
          <a:ext cx="4572000" cy="486541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verage" panose="020B0604020202020204" charset="0"/>
            </a:rPr>
            <a:t>Cousin/Friend Who is a Lawyer</a:t>
          </a:r>
        </a:p>
      </dsp:txBody>
      <dsp:txXfrm>
        <a:off x="0" y="1947594"/>
        <a:ext cx="4572000" cy="486541"/>
      </dsp:txXfrm>
    </dsp:sp>
    <dsp:sp modelId="{363A663F-FD0E-4A51-8B9F-1F9872902C2E}">
      <dsp:nvSpPr>
        <dsp:cNvPr id="0" name=""/>
        <dsp:cNvSpPr/>
      </dsp:nvSpPr>
      <dsp:spPr>
        <a:xfrm>
          <a:off x="0" y="2434136"/>
          <a:ext cx="4572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F1E380-A83C-4FCD-9886-0BCFBB8C7EAD}">
      <dsp:nvSpPr>
        <dsp:cNvPr id="0" name=""/>
        <dsp:cNvSpPr/>
      </dsp:nvSpPr>
      <dsp:spPr>
        <a:xfrm>
          <a:off x="0" y="2434136"/>
          <a:ext cx="4572000" cy="486541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verage" panose="020B0604020202020204" charset="0"/>
            </a:rPr>
            <a:t>The Trial Lawyer</a:t>
          </a:r>
        </a:p>
      </dsp:txBody>
      <dsp:txXfrm>
        <a:off x="0" y="2434136"/>
        <a:ext cx="4572000" cy="48654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96D6A4-B1A6-4603-B35C-61901D6C76CE}">
      <dsp:nvSpPr>
        <dsp:cNvPr id="0" name=""/>
        <dsp:cNvSpPr/>
      </dsp:nvSpPr>
      <dsp:spPr>
        <a:xfrm>
          <a:off x="0" y="3218"/>
          <a:ext cx="5357764" cy="50544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spc="-55">
              <a:latin typeface="Average" panose="020B0604020202020204" charset="0"/>
              <a:ea typeface="+mn-ea"/>
              <a:cs typeface="Calibri"/>
            </a:rPr>
            <a:t>To</a:t>
          </a:r>
          <a:r>
            <a:rPr lang="en-US" sz="1600" kern="1200" spc="-2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spc="-17">
              <a:latin typeface="Average" panose="020B0604020202020204" charset="0"/>
              <a:ea typeface="+mn-ea"/>
              <a:cs typeface="Calibri"/>
            </a:rPr>
            <a:t>counter</a:t>
          </a:r>
          <a:r>
            <a:rPr lang="en-US" sz="1600" kern="1200" spc="-3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>
              <a:latin typeface="Average" panose="020B0604020202020204" charset="0"/>
              <a:ea typeface="+mn-ea"/>
              <a:cs typeface="Calibri"/>
            </a:rPr>
            <a:t>or</a:t>
          </a:r>
          <a:r>
            <a:rPr lang="en-US" sz="1600" kern="1200" spc="-2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>
              <a:latin typeface="Average" panose="020B0604020202020204" charset="0"/>
              <a:ea typeface="+mn-ea"/>
              <a:cs typeface="Calibri"/>
            </a:rPr>
            <a:t>not</a:t>
          </a:r>
          <a:r>
            <a:rPr lang="en-US" sz="1600" kern="1200" spc="-2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>
              <a:latin typeface="Average" panose="020B0604020202020204" charset="0"/>
              <a:ea typeface="+mn-ea"/>
              <a:cs typeface="Calibri"/>
            </a:rPr>
            <a:t>to</a:t>
          </a:r>
          <a:r>
            <a:rPr lang="en-US" sz="1600" kern="1200" spc="-2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spc="-17">
              <a:latin typeface="Average" panose="020B0604020202020204" charset="0"/>
              <a:ea typeface="+mn-ea"/>
              <a:cs typeface="Calibri"/>
            </a:rPr>
            <a:t>counter</a:t>
          </a:r>
          <a:r>
            <a:rPr lang="en-US" sz="1600" kern="1200" spc="-2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spc="-34">
              <a:latin typeface="Average" panose="020B0604020202020204" charset="0"/>
              <a:ea typeface="+mn-ea"/>
              <a:cs typeface="Calibri"/>
            </a:rPr>
            <a:t>– </a:t>
          </a:r>
          <a:r>
            <a:rPr lang="en-US" sz="1600" kern="1200" spc="-7">
              <a:latin typeface="Average" panose="020B0604020202020204" charset="0"/>
              <a:ea typeface="+mn-ea"/>
              <a:cs typeface="Calibri"/>
            </a:rPr>
            <a:t>I’m</a:t>
          </a:r>
          <a:r>
            <a:rPr lang="en-US" sz="1600" kern="1200" spc="-48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>
              <a:latin typeface="Average" panose="020B0604020202020204" charset="0"/>
              <a:ea typeface="+mn-ea"/>
              <a:cs typeface="Calibri"/>
            </a:rPr>
            <a:t>not</a:t>
          </a:r>
          <a:r>
            <a:rPr lang="en-US" sz="1600" kern="1200" spc="-3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spc="-14">
              <a:latin typeface="Average" panose="020B0604020202020204" charset="0"/>
              <a:ea typeface="+mn-ea"/>
              <a:cs typeface="Calibri"/>
            </a:rPr>
            <a:t>gonna</a:t>
          </a:r>
          <a:r>
            <a:rPr lang="en-US" sz="1600" kern="1200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spc="-7">
              <a:latin typeface="Average" panose="020B0604020202020204" charset="0"/>
              <a:ea typeface="+mn-ea"/>
              <a:cs typeface="Calibri"/>
            </a:rPr>
            <a:t>bid</a:t>
          </a:r>
          <a:r>
            <a:rPr lang="en-US" sz="1600" kern="1200" spc="-4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>
              <a:latin typeface="Average" panose="020B0604020202020204" charset="0"/>
              <a:ea typeface="+mn-ea"/>
              <a:cs typeface="Calibri"/>
            </a:rPr>
            <a:t>at</a:t>
          </a:r>
          <a:r>
            <a:rPr lang="en-US" sz="1600" kern="1200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>
              <a:latin typeface="Average" panose="020B0604020202020204" charset="0"/>
              <a:ea typeface="+mn-ea"/>
              <a:cs typeface="Calibri"/>
            </a:rPr>
            <a:t>all</a:t>
          </a:r>
          <a:r>
            <a:rPr lang="en-US" sz="1600" kern="1200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spc="-7">
              <a:latin typeface="Average" panose="020B0604020202020204" charset="0"/>
              <a:ea typeface="+mn-ea"/>
              <a:cs typeface="Calibri"/>
            </a:rPr>
            <a:t>until</a:t>
          </a:r>
          <a:r>
            <a:rPr lang="en-US" sz="1600" kern="1200" spc="-34">
              <a:latin typeface="Average" panose="020B0604020202020204" charset="0"/>
              <a:ea typeface="+mn-ea"/>
              <a:cs typeface="Calibri"/>
            </a:rPr>
            <a:t> …</a:t>
          </a:r>
          <a:endParaRPr lang="en-US" sz="1600" kern="1200" dirty="0">
            <a:latin typeface="Average" panose="020B0604020202020204" charset="0"/>
          </a:endParaRPr>
        </a:p>
      </dsp:txBody>
      <dsp:txXfrm>
        <a:off x="24674" y="27892"/>
        <a:ext cx="5308416" cy="456092"/>
      </dsp:txXfrm>
    </dsp:sp>
    <dsp:sp modelId="{B021889A-64D4-495B-8052-D6BCF8E19676}">
      <dsp:nvSpPr>
        <dsp:cNvPr id="0" name=""/>
        <dsp:cNvSpPr/>
      </dsp:nvSpPr>
      <dsp:spPr>
        <a:xfrm>
          <a:off x="0" y="586418"/>
          <a:ext cx="5357764" cy="50544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5714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verage" panose="020B0604020202020204" charset="0"/>
              <a:ea typeface="+mn-ea"/>
              <a:cs typeface="Calibri"/>
            </a:rPr>
            <a:t>I</a:t>
          </a:r>
          <a:r>
            <a:rPr lang="en-US" sz="1600" kern="1200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spc="-7">
              <a:latin typeface="Average" panose="020B0604020202020204" charset="0"/>
              <a:ea typeface="+mn-ea"/>
              <a:cs typeface="Calibri"/>
            </a:rPr>
            <a:t>don’t</a:t>
          </a:r>
          <a:r>
            <a:rPr lang="en-US" sz="1600" kern="1200" spc="-2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spc="-14">
              <a:latin typeface="Average" panose="020B0604020202020204" charset="0"/>
              <a:ea typeface="+mn-ea"/>
              <a:cs typeface="Calibri"/>
            </a:rPr>
            <a:t>want</a:t>
          </a:r>
          <a:r>
            <a:rPr lang="en-US" sz="1600" kern="1200" spc="-2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>
              <a:latin typeface="Average" panose="020B0604020202020204" charset="0"/>
              <a:ea typeface="+mn-ea"/>
              <a:cs typeface="Calibri"/>
            </a:rPr>
            <a:t>to</a:t>
          </a:r>
          <a:r>
            <a:rPr lang="en-US" sz="1600" kern="1200" spc="-3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spc="-14">
              <a:latin typeface="Average" panose="020B0604020202020204" charset="0"/>
              <a:ea typeface="+mn-ea"/>
              <a:cs typeface="Calibri"/>
            </a:rPr>
            <a:t>signal</a:t>
          </a:r>
          <a:r>
            <a:rPr lang="en-US" sz="1600" kern="1200" spc="-2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spc="-34">
              <a:latin typeface="Average" panose="020B0604020202020204" charset="0"/>
              <a:ea typeface="+mn-ea"/>
              <a:cs typeface="Calibri"/>
            </a:rPr>
            <a:t>…</a:t>
          </a:r>
          <a:endParaRPr lang="en-US" sz="1600" kern="1200" dirty="0">
            <a:latin typeface="Average" panose="020B0604020202020204" charset="0"/>
            <a:ea typeface="+mn-ea"/>
            <a:cs typeface="Calibri"/>
          </a:endParaRPr>
        </a:p>
      </dsp:txBody>
      <dsp:txXfrm>
        <a:off x="24674" y="611092"/>
        <a:ext cx="5308416" cy="456092"/>
      </dsp:txXfrm>
    </dsp:sp>
    <dsp:sp modelId="{82837523-7B8F-4130-BFD5-E90C69D9B7ED}">
      <dsp:nvSpPr>
        <dsp:cNvPr id="0" name=""/>
        <dsp:cNvSpPr/>
      </dsp:nvSpPr>
      <dsp:spPr>
        <a:xfrm>
          <a:off x="0" y="1169618"/>
          <a:ext cx="5357764" cy="50544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1429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spc="-24">
              <a:latin typeface="Average" panose="020B0604020202020204" charset="0"/>
              <a:ea typeface="+mn-ea"/>
              <a:cs typeface="Calibri"/>
            </a:rPr>
            <a:t>We’re</a:t>
          </a:r>
          <a:r>
            <a:rPr lang="en-US" sz="1600" kern="1200" spc="-3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spc="-14">
              <a:latin typeface="Average" panose="020B0604020202020204" charset="0"/>
              <a:ea typeface="+mn-ea"/>
              <a:cs typeface="Calibri"/>
            </a:rPr>
            <a:t>moving</a:t>
          </a:r>
          <a:r>
            <a:rPr lang="en-US" sz="1600" kern="1200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>
              <a:latin typeface="Average" panose="020B0604020202020204" charset="0"/>
              <a:ea typeface="+mn-ea"/>
              <a:cs typeface="Calibri"/>
            </a:rPr>
            <a:t>up</a:t>
          </a:r>
          <a:r>
            <a:rPr lang="en-US" sz="1600" kern="1200" spc="-3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>
              <a:latin typeface="Average" panose="020B0604020202020204" charset="0"/>
              <a:ea typeface="+mn-ea"/>
              <a:cs typeface="Calibri"/>
            </a:rPr>
            <a:t>too</a:t>
          </a:r>
          <a:r>
            <a:rPr lang="en-US" sz="1600" kern="1200" spc="-3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spc="-14">
              <a:latin typeface="Average" panose="020B0604020202020204" charset="0"/>
              <a:ea typeface="+mn-ea"/>
              <a:cs typeface="Calibri"/>
            </a:rPr>
            <a:t>fast</a:t>
          </a:r>
          <a:endParaRPr lang="en-US" sz="1600" kern="1200" dirty="0">
            <a:latin typeface="Average" panose="020B0604020202020204" charset="0"/>
            <a:ea typeface="+mn-ea"/>
            <a:cs typeface="Calibri"/>
          </a:endParaRPr>
        </a:p>
      </dsp:txBody>
      <dsp:txXfrm>
        <a:off x="24674" y="1194292"/>
        <a:ext cx="5308416" cy="456092"/>
      </dsp:txXfrm>
    </dsp:sp>
    <dsp:sp modelId="{FFD435F9-9477-4241-A236-51637D34E39D}">
      <dsp:nvSpPr>
        <dsp:cNvPr id="0" name=""/>
        <dsp:cNvSpPr/>
      </dsp:nvSpPr>
      <dsp:spPr>
        <a:xfrm>
          <a:off x="0" y="1752818"/>
          <a:ext cx="5357764" cy="50544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714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spc="-7">
              <a:latin typeface="Average" panose="020B0604020202020204" charset="0"/>
              <a:ea typeface="+mn-ea"/>
              <a:cs typeface="Calibri"/>
            </a:rPr>
            <a:t>Last,</a:t>
          </a:r>
          <a:r>
            <a:rPr lang="en-US" sz="1600" kern="1200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spc="-7">
              <a:latin typeface="Average" panose="020B0604020202020204" charset="0"/>
              <a:ea typeface="+mn-ea"/>
              <a:cs typeface="Calibri"/>
            </a:rPr>
            <a:t>best,</a:t>
          </a:r>
          <a:r>
            <a:rPr lang="en-US" sz="1600" kern="1200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spc="-7">
              <a:latin typeface="Average" panose="020B0604020202020204" charset="0"/>
              <a:ea typeface="+mn-ea"/>
              <a:cs typeface="Calibri"/>
            </a:rPr>
            <a:t>and</a:t>
          </a:r>
          <a:r>
            <a:rPr lang="en-US" sz="1600" kern="1200" spc="-4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spc="-14">
              <a:latin typeface="Average" panose="020B0604020202020204" charset="0"/>
              <a:ea typeface="+mn-ea"/>
              <a:cs typeface="Calibri"/>
            </a:rPr>
            <a:t>final</a:t>
          </a:r>
          <a:endParaRPr lang="en-US" sz="1600" kern="1200" dirty="0">
            <a:latin typeface="Average" panose="020B0604020202020204" charset="0"/>
            <a:ea typeface="+mn-ea"/>
            <a:cs typeface="Calibri"/>
          </a:endParaRPr>
        </a:p>
      </dsp:txBody>
      <dsp:txXfrm>
        <a:off x="24674" y="1777492"/>
        <a:ext cx="5308416" cy="456092"/>
      </dsp:txXfrm>
    </dsp:sp>
    <dsp:sp modelId="{DB6998A8-7FC7-4527-A204-848324E8B571}">
      <dsp:nvSpPr>
        <dsp:cNvPr id="0" name=""/>
        <dsp:cNvSpPr/>
      </dsp:nvSpPr>
      <dsp:spPr>
        <a:xfrm>
          <a:off x="0" y="2336018"/>
          <a:ext cx="5357764" cy="50544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285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verage" panose="020B0604020202020204" charset="0"/>
              <a:ea typeface="+mn-ea"/>
              <a:cs typeface="Calibri"/>
            </a:rPr>
            <a:t>I</a:t>
          </a:r>
          <a:r>
            <a:rPr lang="en-US" sz="1600" kern="1200" spc="-31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spc="-7" dirty="0">
              <a:latin typeface="Average" panose="020B0604020202020204" charset="0"/>
              <a:ea typeface="+mn-ea"/>
              <a:cs typeface="Calibri"/>
            </a:rPr>
            <a:t>don’t</a:t>
          </a:r>
          <a:r>
            <a:rPr lang="en-US" sz="1600" kern="1200" spc="-27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spc="-14" dirty="0">
              <a:latin typeface="Average" panose="020B0604020202020204" charset="0"/>
              <a:ea typeface="+mn-ea"/>
              <a:cs typeface="Calibri"/>
            </a:rPr>
            <a:t>want</a:t>
          </a:r>
          <a:r>
            <a:rPr lang="en-US" sz="1600" kern="1200" spc="-27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spc="-7" dirty="0">
              <a:latin typeface="Average" panose="020B0604020202020204" charset="0"/>
              <a:ea typeface="+mn-ea"/>
              <a:cs typeface="Calibri"/>
            </a:rPr>
            <a:t>you</a:t>
          </a:r>
          <a:r>
            <a:rPr lang="en-US" sz="1600" kern="1200" spc="-37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dirty="0">
              <a:latin typeface="Average" panose="020B0604020202020204" charset="0"/>
              <a:ea typeface="+mn-ea"/>
              <a:cs typeface="Calibri"/>
            </a:rPr>
            <a:t>to</a:t>
          </a:r>
          <a:r>
            <a:rPr lang="en-US" sz="1600" kern="1200" spc="-34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spc="-7" dirty="0">
              <a:latin typeface="Average" panose="020B0604020202020204" charset="0"/>
              <a:ea typeface="+mn-ea"/>
              <a:cs typeface="Calibri"/>
            </a:rPr>
            <a:t>tell</a:t>
          </a:r>
          <a:r>
            <a:rPr lang="en-US" sz="1600" kern="1200" spc="-31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spc="-7" dirty="0">
              <a:latin typeface="Average" panose="020B0604020202020204" charset="0"/>
              <a:ea typeface="+mn-ea"/>
              <a:cs typeface="Calibri"/>
            </a:rPr>
            <a:t>them</a:t>
          </a:r>
          <a:r>
            <a:rPr lang="en-US" sz="1600" kern="1200" spc="-37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spc="-34" dirty="0">
              <a:latin typeface="Average" panose="020B0604020202020204" charset="0"/>
              <a:ea typeface="+mn-ea"/>
              <a:cs typeface="Calibri"/>
            </a:rPr>
            <a:t>… </a:t>
          </a:r>
          <a:r>
            <a:rPr lang="en-US" sz="1600" kern="1200" spc="-14" dirty="0">
              <a:latin typeface="Average" panose="020B0604020202020204" charset="0"/>
              <a:ea typeface="+mn-ea"/>
              <a:cs typeface="Calibri"/>
            </a:rPr>
            <a:t>because</a:t>
          </a:r>
          <a:r>
            <a:rPr lang="en-US" sz="1600" kern="1200" spc="-24" dirty="0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spc="-34" dirty="0">
              <a:latin typeface="Average" panose="020B0604020202020204" charset="0"/>
              <a:ea typeface="+mn-ea"/>
              <a:cs typeface="Calibri"/>
            </a:rPr>
            <a:t>…</a:t>
          </a:r>
          <a:endParaRPr lang="en-US" sz="1600" kern="1200" dirty="0">
            <a:latin typeface="Average" panose="020B0604020202020204" charset="0"/>
            <a:ea typeface="+mn-ea"/>
            <a:cs typeface="Calibri"/>
          </a:endParaRPr>
        </a:p>
      </dsp:txBody>
      <dsp:txXfrm>
        <a:off x="24674" y="2360692"/>
        <a:ext cx="5308416" cy="456092"/>
      </dsp:txXfrm>
    </dsp:sp>
    <dsp:sp modelId="{5D7AE218-3477-4C0B-82B2-8DE60F8E4348}">
      <dsp:nvSpPr>
        <dsp:cNvPr id="0" name=""/>
        <dsp:cNvSpPr/>
      </dsp:nvSpPr>
      <dsp:spPr>
        <a:xfrm>
          <a:off x="0" y="2919218"/>
          <a:ext cx="5357764" cy="50544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8571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verage" panose="020B0604020202020204" charset="0"/>
              <a:ea typeface="+mn-ea"/>
              <a:cs typeface="Calibri"/>
            </a:rPr>
            <a:t>I</a:t>
          </a:r>
          <a:r>
            <a:rPr lang="en-US" sz="1600" kern="1200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spc="-7">
              <a:latin typeface="Average" panose="020B0604020202020204" charset="0"/>
              <a:ea typeface="+mn-ea"/>
              <a:cs typeface="Calibri"/>
            </a:rPr>
            <a:t>don’t</a:t>
          </a:r>
          <a:r>
            <a:rPr lang="en-US" sz="1600" kern="1200" spc="-2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spc="-14">
              <a:latin typeface="Average" panose="020B0604020202020204" charset="0"/>
              <a:ea typeface="+mn-ea"/>
              <a:cs typeface="Calibri"/>
            </a:rPr>
            <a:t>want</a:t>
          </a:r>
          <a:r>
            <a:rPr lang="en-US" sz="1600" kern="1200" spc="-2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spc="-7">
              <a:latin typeface="Average" panose="020B0604020202020204" charset="0"/>
              <a:ea typeface="+mn-ea"/>
              <a:cs typeface="Calibri"/>
            </a:rPr>
            <a:t>them</a:t>
          </a:r>
          <a:r>
            <a:rPr lang="en-US" sz="1600" kern="1200" spc="-4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>
              <a:latin typeface="Average" panose="020B0604020202020204" charset="0"/>
              <a:ea typeface="+mn-ea"/>
              <a:cs typeface="Calibri"/>
            </a:rPr>
            <a:t>to</a:t>
          </a:r>
          <a:r>
            <a:rPr lang="en-US" sz="1600" kern="1200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spc="-7">
              <a:latin typeface="Average" panose="020B0604020202020204" charset="0"/>
              <a:ea typeface="+mn-ea"/>
              <a:cs typeface="Calibri"/>
            </a:rPr>
            <a:t>think</a:t>
          </a:r>
          <a:r>
            <a:rPr lang="en-US" sz="1600" kern="1200" spc="-3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spc="-31">
              <a:latin typeface="Average" panose="020B0604020202020204" charset="0"/>
              <a:ea typeface="+mn-ea"/>
              <a:cs typeface="Calibri"/>
            </a:rPr>
            <a:t>we’d </a:t>
          </a:r>
          <a:r>
            <a:rPr lang="en-US" sz="1600" kern="1200">
              <a:latin typeface="Average" panose="020B0604020202020204" charset="0"/>
              <a:ea typeface="+mn-ea"/>
              <a:cs typeface="Calibri"/>
            </a:rPr>
            <a:t>go</a:t>
          </a:r>
          <a:r>
            <a:rPr lang="en-US" sz="1600" kern="1200" spc="-44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spc="-7">
              <a:latin typeface="Average" panose="020B0604020202020204" charset="0"/>
              <a:ea typeface="+mn-ea"/>
              <a:cs typeface="Calibri"/>
            </a:rPr>
            <a:t>there</a:t>
          </a:r>
          <a:endParaRPr lang="en-US" sz="1600" kern="1200" dirty="0">
            <a:latin typeface="Average" panose="020B0604020202020204" charset="0"/>
            <a:ea typeface="+mn-ea"/>
            <a:cs typeface="Calibri"/>
          </a:endParaRPr>
        </a:p>
      </dsp:txBody>
      <dsp:txXfrm>
        <a:off x="24674" y="2943892"/>
        <a:ext cx="5308416" cy="456092"/>
      </dsp:txXfrm>
    </dsp:sp>
    <dsp:sp modelId="{F6034FBC-AFE7-4AFB-ABBD-E4CA5C95CEFF}">
      <dsp:nvSpPr>
        <dsp:cNvPr id="0" name=""/>
        <dsp:cNvSpPr/>
      </dsp:nvSpPr>
      <dsp:spPr>
        <a:xfrm>
          <a:off x="0" y="3502418"/>
          <a:ext cx="5357764" cy="50544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34286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verage" panose="020B0604020202020204" charset="0"/>
              <a:ea typeface="+mn-ea"/>
              <a:cs typeface="Calibri"/>
            </a:rPr>
            <a:t>I</a:t>
          </a:r>
          <a:r>
            <a:rPr lang="en-US" sz="1600" kern="1200" spc="-3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spc="-7">
              <a:latin typeface="Average" panose="020B0604020202020204" charset="0"/>
              <a:ea typeface="+mn-ea"/>
              <a:cs typeface="Calibri"/>
            </a:rPr>
            <a:t>don’t</a:t>
          </a:r>
          <a:r>
            <a:rPr lang="en-US" sz="1600" kern="1200" spc="-2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spc="-14">
              <a:latin typeface="Average" panose="020B0604020202020204" charset="0"/>
              <a:ea typeface="+mn-ea"/>
              <a:cs typeface="Calibri"/>
            </a:rPr>
            <a:t>want</a:t>
          </a:r>
          <a:r>
            <a:rPr lang="en-US" sz="1600" kern="1200" spc="-2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>
              <a:latin typeface="Average" panose="020B0604020202020204" charset="0"/>
              <a:ea typeface="+mn-ea"/>
              <a:cs typeface="Calibri"/>
            </a:rPr>
            <a:t>to</a:t>
          </a:r>
          <a:r>
            <a:rPr lang="en-US" sz="1600" kern="1200" spc="-31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spc="-7">
              <a:latin typeface="Average" panose="020B0604020202020204" charset="0"/>
              <a:ea typeface="+mn-ea"/>
              <a:cs typeface="Calibri"/>
            </a:rPr>
            <a:t>bid</a:t>
          </a:r>
          <a:r>
            <a:rPr lang="en-US" sz="1600" kern="1200" spc="-37"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600" kern="1200" spc="-20">
              <a:latin typeface="Average" panose="020B0604020202020204" charset="0"/>
              <a:ea typeface="+mn-ea"/>
              <a:cs typeface="Calibri"/>
            </a:rPr>
            <a:t>against </a:t>
          </a:r>
          <a:r>
            <a:rPr lang="en-US" sz="1600" kern="1200" spc="-7">
              <a:latin typeface="Average" panose="020B0604020202020204" charset="0"/>
              <a:ea typeface="+mn-ea"/>
              <a:cs typeface="Calibri"/>
            </a:rPr>
            <a:t>myself</a:t>
          </a:r>
          <a:endParaRPr lang="en-US" sz="1600" kern="1200" dirty="0">
            <a:latin typeface="Average" panose="020B0604020202020204" charset="0"/>
            <a:ea typeface="+mn-ea"/>
            <a:cs typeface="Calibri"/>
          </a:endParaRPr>
        </a:p>
      </dsp:txBody>
      <dsp:txXfrm>
        <a:off x="24674" y="3527092"/>
        <a:ext cx="5308416" cy="456092"/>
      </dsp:txXfrm>
    </dsp:sp>
    <dsp:sp modelId="{9BB3E296-E50A-4D4F-8F4C-352A6A52AB71}">
      <dsp:nvSpPr>
        <dsp:cNvPr id="0" name=""/>
        <dsp:cNvSpPr/>
      </dsp:nvSpPr>
      <dsp:spPr>
        <a:xfrm>
          <a:off x="0" y="4085618"/>
          <a:ext cx="5357764" cy="50544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spc="-7">
              <a:latin typeface="Average" panose="020B0604020202020204" charset="0"/>
              <a:ea typeface="+mn-ea"/>
              <a:cs typeface="Calibri"/>
            </a:rPr>
            <a:t>Brackets</a:t>
          </a:r>
          <a:endParaRPr lang="en-US" sz="1600" kern="1200">
            <a:latin typeface="Average" panose="020B0604020202020204" charset="0"/>
          </a:endParaRPr>
        </a:p>
      </dsp:txBody>
      <dsp:txXfrm>
        <a:off x="24674" y="4110292"/>
        <a:ext cx="5308416" cy="45609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96D6A4-B1A6-4603-B35C-61901D6C76CE}">
      <dsp:nvSpPr>
        <dsp:cNvPr id="0" name=""/>
        <dsp:cNvSpPr/>
      </dsp:nvSpPr>
      <dsp:spPr>
        <a:xfrm>
          <a:off x="0" y="6947"/>
          <a:ext cx="5304916" cy="47670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verage" panose="020B0604020202020204" charset="0"/>
            </a:rPr>
            <a:t>They’re not here in good faith</a:t>
          </a:r>
        </a:p>
      </dsp:txBody>
      <dsp:txXfrm>
        <a:off x="23271" y="30218"/>
        <a:ext cx="5258374" cy="430159"/>
      </dsp:txXfrm>
    </dsp:sp>
    <dsp:sp modelId="{5BDED056-7A6C-4B7C-9EBF-B116D32247AA}">
      <dsp:nvSpPr>
        <dsp:cNvPr id="0" name=""/>
        <dsp:cNvSpPr/>
      </dsp:nvSpPr>
      <dsp:spPr>
        <a:xfrm>
          <a:off x="0" y="518208"/>
          <a:ext cx="5304916" cy="47670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verage" panose="020B0604020202020204" charset="0"/>
            </a:rPr>
            <a:t>That’s higher than their pre-mediation demand</a:t>
          </a:r>
        </a:p>
      </dsp:txBody>
      <dsp:txXfrm>
        <a:off x="23271" y="541479"/>
        <a:ext cx="5258374" cy="430159"/>
      </dsp:txXfrm>
    </dsp:sp>
    <dsp:sp modelId="{41058DE0-5D50-4D3A-B8E4-1718A06CCFE4}">
      <dsp:nvSpPr>
        <dsp:cNvPr id="0" name=""/>
        <dsp:cNvSpPr/>
      </dsp:nvSpPr>
      <dsp:spPr>
        <a:xfrm>
          <a:off x="0" y="1029470"/>
          <a:ext cx="5304916" cy="47670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verage" panose="020B0604020202020204" charset="0"/>
            </a:rPr>
            <a:t>That’s lower than their pre-mediation offer</a:t>
          </a:r>
        </a:p>
      </dsp:txBody>
      <dsp:txXfrm>
        <a:off x="23271" y="1052741"/>
        <a:ext cx="5258374" cy="430159"/>
      </dsp:txXfrm>
    </dsp:sp>
    <dsp:sp modelId="{4EE8FA12-553C-4A90-BCBE-9B0417CF6206}">
      <dsp:nvSpPr>
        <dsp:cNvPr id="0" name=""/>
        <dsp:cNvSpPr/>
      </dsp:nvSpPr>
      <dsp:spPr>
        <a:xfrm>
          <a:off x="0" y="1540732"/>
          <a:ext cx="5304916" cy="47670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verage" panose="020B0604020202020204" charset="0"/>
            </a:rPr>
            <a:t>We’ve come down $30,000 and they have only gone up $1,500</a:t>
          </a:r>
        </a:p>
      </dsp:txBody>
      <dsp:txXfrm>
        <a:off x="23271" y="1564003"/>
        <a:ext cx="5258374" cy="430159"/>
      </dsp:txXfrm>
    </dsp:sp>
    <dsp:sp modelId="{5F314826-99F1-4B65-9DB7-F7698DEC8361}">
      <dsp:nvSpPr>
        <dsp:cNvPr id="0" name=""/>
        <dsp:cNvSpPr/>
      </dsp:nvSpPr>
      <dsp:spPr>
        <a:xfrm>
          <a:off x="0" y="2051994"/>
          <a:ext cx="5304916" cy="47670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verage" panose="020B0604020202020204" charset="0"/>
            </a:rPr>
            <a:t>We’ve doubled our offer (from $2,500 to $5,000), and they’ve only come down 10%</a:t>
          </a:r>
        </a:p>
      </dsp:txBody>
      <dsp:txXfrm>
        <a:off x="23271" y="2075265"/>
        <a:ext cx="5258374" cy="430159"/>
      </dsp:txXfrm>
    </dsp:sp>
    <dsp:sp modelId="{7D93AC71-1128-48F1-B63F-484524157106}">
      <dsp:nvSpPr>
        <dsp:cNvPr id="0" name=""/>
        <dsp:cNvSpPr/>
      </dsp:nvSpPr>
      <dsp:spPr>
        <a:xfrm>
          <a:off x="0" y="2563256"/>
          <a:ext cx="5304916" cy="47670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verage" panose="020B0604020202020204" charset="0"/>
            </a:rPr>
            <a:t>We don’t want to waste your time</a:t>
          </a:r>
        </a:p>
      </dsp:txBody>
      <dsp:txXfrm>
        <a:off x="23271" y="2586527"/>
        <a:ext cx="5258374" cy="430159"/>
      </dsp:txXfrm>
    </dsp:sp>
    <dsp:sp modelId="{233390DC-B360-4BA9-9BF2-794460959103}">
      <dsp:nvSpPr>
        <dsp:cNvPr id="0" name=""/>
        <dsp:cNvSpPr/>
      </dsp:nvSpPr>
      <dsp:spPr>
        <a:xfrm>
          <a:off x="0" y="3074518"/>
          <a:ext cx="5304916" cy="47670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verage" panose="020B0604020202020204" charset="0"/>
            </a:rPr>
            <a:t>"The time spent on any item of the agenda will be in inverse proportion to the sum [of money] involved.” Parkinson’s Law of Triviality</a:t>
          </a:r>
        </a:p>
      </dsp:txBody>
      <dsp:txXfrm>
        <a:off x="23271" y="3097789"/>
        <a:ext cx="5258374" cy="430159"/>
      </dsp:txXfrm>
    </dsp:sp>
    <dsp:sp modelId="{3BCE27AD-E33D-4048-A7C6-D089FA34116E}">
      <dsp:nvSpPr>
        <dsp:cNvPr id="0" name=""/>
        <dsp:cNvSpPr/>
      </dsp:nvSpPr>
      <dsp:spPr>
        <a:xfrm>
          <a:off x="0" y="3585780"/>
          <a:ext cx="5304916" cy="47670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verage" panose="020B0604020202020204" charset="0"/>
            </a:rPr>
            <a:t>Work towards your target</a:t>
          </a:r>
        </a:p>
      </dsp:txBody>
      <dsp:txXfrm>
        <a:off x="23271" y="3609051"/>
        <a:ext cx="5258374" cy="43015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18D722-A4A7-496A-9D7D-B542D3907753}">
      <dsp:nvSpPr>
        <dsp:cNvPr id="0" name=""/>
        <dsp:cNvSpPr/>
      </dsp:nvSpPr>
      <dsp:spPr>
        <a:xfrm>
          <a:off x="0" y="18766"/>
          <a:ext cx="7675350" cy="591858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9EBF3A9A-BB69-445B-AAE1-0AEB28A13B22}">
      <dsp:nvSpPr>
        <dsp:cNvPr id="0" name=""/>
        <dsp:cNvSpPr/>
      </dsp:nvSpPr>
      <dsp:spPr>
        <a:xfrm>
          <a:off x="179037" y="151934"/>
          <a:ext cx="325840" cy="3255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505E31-9C6C-43D6-84F6-34F2D30ECD00}">
      <dsp:nvSpPr>
        <dsp:cNvPr id="0" name=""/>
        <dsp:cNvSpPr/>
      </dsp:nvSpPr>
      <dsp:spPr>
        <a:xfrm>
          <a:off x="683914" y="18766"/>
          <a:ext cx="6980902" cy="610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596" tIns="64596" rIns="64596" bIns="64596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verage" panose="020B0604020202020204" charset="0"/>
            </a:rPr>
            <a:t>Plaintiff</a:t>
          </a:r>
        </a:p>
      </dsp:txBody>
      <dsp:txXfrm>
        <a:off x="683914" y="18766"/>
        <a:ext cx="6980902" cy="610354"/>
      </dsp:txXfrm>
    </dsp:sp>
    <dsp:sp modelId="{051EBE5D-63F6-47E6-8518-0916B11F0EA3}">
      <dsp:nvSpPr>
        <dsp:cNvPr id="0" name=""/>
        <dsp:cNvSpPr/>
      </dsp:nvSpPr>
      <dsp:spPr>
        <a:xfrm>
          <a:off x="0" y="781709"/>
          <a:ext cx="7675350" cy="591858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AF957C13-1CCC-4EB8-9C19-7183659B9E60}">
      <dsp:nvSpPr>
        <dsp:cNvPr id="0" name=""/>
        <dsp:cNvSpPr/>
      </dsp:nvSpPr>
      <dsp:spPr>
        <a:xfrm>
          <a:off x="179037" y="914877"/>
          <a:ext cx="325840" cy="32552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70C0E9-8C73-4D37-82A4-BE0E34859891}">
      <dsp:nvSpPr>
        <dsp:cNvPr id="0" name=""/>
        <dsp:cNvSpPr/>
      </dsp:nvSpPr>
      <dsp:spPr>
        <a:xfrm>
          <a:off x="683914" y="781709"/>
          <a:ext cx="6980902" cy="610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596" tIns="64596" rIns="64596" bIns="64596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verage" panose="020B0604020202020204" charset="0"/>
            </a:rPr>
            <a:t>Counsel</a:t>
          </a:r>
        </a:p>
      </dsp:txBody>
      <dsp:txXfrm>
        <a:off x="683914" y="781709"/>
        <a:ext cx="6980902" cy="610354"/>
      </dsp:txXfrm>
    </dsp:sp>
    <dsp:sp modelId="{1EA1A5FC-CBD8-4B31-AEF6-B0EF624C5A37}">
      <dsp:nvSpPr>
        <dsp:cNvPr id="0" name=""/>
        <dsp:cNvSpPr/>
      </dsp:nvSpPr>
      <dsp:spPr>
        <a:xfrm>
          <a:off x="0" y="1544651"/>
          <a:ext cx="7675350" cy="591858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C4E0348-48B7-4979-9F17-952DD8625BD1}">
      <dsp:nvSpPr>
        <dsp:cNvPr id="0" name=""/>
        <dsp:cNvSpPr/>
      </dsp:nvSpPr>
      <dsp:spPr>
        <a:xfrm>
          <a:off x="179037" y="1677820"/>
          <a:ext cx="325840" cy="32552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16FE97-15AA-41B4-991F-56A748095BA7}">
      <dsp:nvSpPr>
        <dsp:cNvPr id="0" name=""/>
        <dsp:cNvSpPr/>
      </dsp:nvSpPr>
      <dsp:spPr>
        <a:xfrm>
          <a:off x="683914" y="1544651"/>
          <a:ext cx="6980902" cy="610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596" tIns="64596" rIns="64596" bIns="64596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verage" panose="020B0604020202020204" charset="0"/>
            </a:rPr>
            <a:t>Costs/Liens</a:t>
          </a:r>
        </a:p>
      </dsp:txBody>
      <dsp:txXfrm>
        <a:off x="683914" y="1544651"/>
        <a:ext cx="6980902" cy="610354"/>
      </dsp:txXfrm>
    </dsp:sp>
    <dsp:sp modelId="{5ADB1A2E-F124-4C25-81E5-4385258D72B6}">
      <dsp:nvSpPr>
        <dsp:cNvPr id="0" name=""/>
        <dsp:cNvSpPr/>
      </dsp:nvSpPr>
      <dsp:spPr>
        <a:xfrm>
          <a:off x="0" y="2307594"/>
          <a:ext cx="7675350" cy="937143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A7D162F3-9B67-492A-85A4-A367C3C2FCDF}">
      <dsp:nvSpPr>
        <dsp:cNvPr id="0" name=""/>
        <dsp:cNvSpPr/>
      </dsp:nvSpPr>
      <dsp:spPr>
        <a:xfrm>
          <a:off x="179037" y="2613405"/>
          <a:ext cx="325840" cy="32552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B6AA1C-8411-4EBF-8B1F-1C5376787F92}">
      <dsp:nvSpPr>
        <dsp:cNvPr id="0" name=""/>
        <dsp:cNvSpPr/>
      </dsp:nvSpPr>
      <dsp:spPr>
        <a:xfrm>
          <a:off x="683914" y="2480236"/>
          <a:ext cx="6980902" cy="610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596" tIns="64596" rIns="64596" bIns="6459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rage" panose="020B0604020202020204" charset="0"/>
            </a:rPr>
            <a:t>Defendant: If you’re going to settle, you’ve got to pay money to these 3 constituencies</a:t>
          </a:r>
        </a:p>
      </dsp:txBody>
      <dsp:txXfrm>
        <a:off x="683914" y="2480236"/>
        <a:ext cx="6980902" cy="61035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0A096C-2DC5-4803-8BB6-E4089B4F3DB9}">
      <dsp:nvSpPr>
        <dsp:cNvPr id="0" name=""/>
        <dsp:cNvSpPr/>
      </dsp:nvSpPr>
      <dsp:spPr>
        <a:xfrm>
          <a:off x="0" y="31268"/>
          <a:ext cx="5708275" cy="47970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0" kern="1200">
              <a:latin typeface="Average" panose="020B0604020202020204" charset="0"/>
            </a:rPr>
            <a:t>Bottom Lines &amp; Top Lines</a:t>
          </a:r>
          <a:endParaRPr lang="en-US" sz="2000" kern="1200">
            <a:latin typeface="Average" panose="020B0604020202020204" charset="0"/>
          </a:endParaRPr>
        </a:p>
      </dsp:txBody>
      <dsp:txXfrm>
        <a:off x="23417" y="54685"/>
        <a:ext cx="5661441" cy="432866"/>
      </dsp:txXfrm>
    </dsp:sp>
    <dsp:sp modelId="{1DE8DAB5-70BC-4C15-BCB0-964DDF9CA008}">
      <dsp:nvSpPr>
        <dsp:cNvPr id="0" name=""/>
        <dsp:cNvSpPr/>
      </dsp:nvSpPr>
      <dsp:spPr>
        <a:xfrm>
          <a:off x="0" y="568568"/>
          <a:ext cx="5708275" cy="47970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71009"/>
                <a:satOff val="-5693"/>
                <a:lumOff val="174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71009"/>
                <a:satOff val="-5693"/>
                <a:lumOff val="174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71009"/>
                <a:satOff val="-5693"/>
                <a:lumOff val="174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verage" panose="020B0604020202020204" charset="0"/>
            </a:rPr>
            <a:t>Money (Cash) Talks – Bag of Money</a:t>
          </a:r>
        </a:p>
      </dsp:txBody>
      <dsp:txXfrm>
        <a:off x="23417" y="591985"/>
        <a:ext cx="5661441" cy="432866"/>
      </dsp:txXfrm>
    </dsp:sp>
    <dsp:sp modelId="{83C51366-A8B2-498B-A295-851506C5E778}">
      <dsp:nvSpPr>
        <dsp:cNvPr id="0" name=""/>
        <dsp:cNvSpPr/>
      </dsp:nvSpPr>
      <dsp:spPr>
        <a:xfrm>
          <a:off x="0" y="1105869"/>
          <a:ext cx="5708275" cy="47970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42018"/>
                <a:satOff val="-11386"/>
                <a:lumOff val="34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42018"/>
                <a:satOff val="-11386"/>
                <a:lumOff val="34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42018"/>
                <a:satOff val="-11386"/>
                <a:lumOff val="34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verage" panose="020B0604020202020204" charset="0"/>
            </a:rPr>
            <a:t>No Good Deed Goes Unpunished</a:t>
          </a:r>
        </a:p>
      </dsp:txBody>
      <dsp:txXfrm>
        <a:off x="23417" y="1129286"/>
        <a:ext cx="5661441" cy="432866"/>
      </dsp:txXfrm>
    </dsp:sp>
    <dsp:sp modelId="{74C16550-2137-41AA-AA78-3B7A91E3BF4D}">
      <dsp:nvSpPr>
        <dsp:cNvPr id="0" name=""/>
        <dsp:cNvSpPr/>
      </dsp:nvSpPr>
      <dsp:spPr>
        <a:xfrm>
          <a:off x="0" y="1643169"/>
          <a:ext cx="5708275" cy="47970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42018"/>
                <a:satOff val="-11386"/>
                <a:lumOff val="34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42018"/>
                <a:satOff val="-11386"/>
                <a:lumOff val="34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42018"/>
                <a:satOff val="-11386"/>
                <a:lumOff val="34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verage" panose="020B0604020202020204" charset="0"/>
            </a:rPr>
            <a:t>The “dance” –The Process Works</a:t>
          </a:r>
        </a:p>
      </dsp:txBody>
      <dsp:txXfrm>
        <a:off x="23417" y="1666586"/>
        <a:ext cx="5661441" cy="432866"/>
      </dsp:txXfrm>
    </dsp:sp>
    <dsp:sp modelId="{1E3B5533-74EF-44AD-A6C6-ADED8E6CCD89}">
      <dsp:nvSpPr>
        <dsp:cNvPr id="0" name=""/>
        <dsp:cNvSpPr/>
      </dsp:nvSpPr>
      <dsp:spPr>
        <a:xfrm>
          <a:off x="0" y="2180469"/>
          <a:ext cx="5708275" cy="47970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71009"/>
                <a:satOff val="-5693"/>
                <a:lumOff val="174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71009"/>
                <a:satOff val="-5693"/>
                <a:lumOff val="174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71009"/>
                <a:satOff val="-5693"/>
                <a:lumOff val="174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rage" panose="020B0604020202020204" charset="0"/>
            </a:rPr>
            <a:t>Settlement Agreements</a:t>
          </a:r>
        </a:p>
      </dsp:txBody>
      <dsp:txXfrm>
        <a:off x="23417" y="2203886"/>
        <a:ext cx="5661441" cy="432866"/>
      </dsp:txXfrm>
    </dsp:sp>
    <dsp:sp modelId="{F75CE3FA-2C25-4E6C-B68D-0C72DD200B3E}">
      <dsp:nvSpPr>
        <dsp:cNvPr id="0" name=""/>
        <dsp:cNvSpPr/>
      </dsp:nvSpPr>
      <dsp:spPr>
        <a:xfrm>
          <a:off x="0" y="2660169"/>
          <a:ext cx="5708275" cy="165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238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baseline="0" dirty="0">
              <a:latin typeface="Average" panose="020B0604020202020204" charset="0"/>
              <a:cs typeface="Calibri"/>
            </a:rPr>
            <a:t>Releases</a:t>
          </a:r>
          <a:r>
            <a:rPr lang="en-US" sz="1600" kern="1200" spc="-27" baseline="0" dirty="0">
              <a:latin typeface="Average" panose="020B0604020202020204" charset="0"/>
              <a:cs typeface="Calibri"/>
            </a:rPr>
            <a:t> </a:t>
          </a:r>
          <a:r>
            <a:rPr lang="en-US" sz="1600" kern="1200" baseline="0" dirty="0">
              <a:latin typeface="Average" panose="020B0604020202020204" charset="0"/>
              <a:cs typeface="Calibri"/>
            </a:rPr>
            <a:t>–</a:t>
          </a:r>
          <a:r>
            <a:rPr lang="en-US" sz="1600" kern="1200" spc="-27" baseline="0" dirty="0">
              <a:latin typeface="Average" panose="020B0604020202020204" charset="0"/>
              <a:cs typeface="Calibri"/>
            </a:rPr>
            <a:t> </a:t>
          </a:r>
          <a:r>
            <a:rPr lang="en-US" sz="1600" kern="1200" spc="-13" baseline="0" dirty="0">
              <a:latin typeface="Average" panose="020B0604020202020204" charset="0"/>
              <a:cs typeface="Calibri"/>
            </a:rPr>
            <a:t>Mutual?</a:t>
          </a:r>
          <a:endParaRPr lang="en-US" sz="1600" kern="1200" baseline="0" dirty="0">
            <a:latin typeface="Average" panose="020B060402020202020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baseline="0" dirty="0">
              <a:latin typeface="Average" panose="020B0604020202020204" charset="0"/>
              <a:cs typeface="Calibri"/>
            </a:rPr>
            <a:t>Confidentiality</a:t>
          </a:r>
          <a:r>
            <a:rPr lang="en-US" sz="1600" kern="1200" spc="-40" baseline="0" dirty="0">
              <a:latin typeface="Average" panose="020B0604020202020204" charset="0"/>
              <a:cs typeface="Calibri"/>
            </a:rPr>
            <a:t> </a:t>
          </a:r>
          <a:r>
            <a:rPr lang="en-US" sz="1600" kern="1200" baseline="0" dirty="0">
              <a:latin typeface="Average" panose="020B0604020202020204" charset="0"/>
              <a:cs typeface="Calibri"/>
            </a:rPr>
            <a:t>-</a:t>
          </a:r>
          <a:r>
            <a:rPr lang="en-US" sz="1600" kern="1200" spc="-33" baseline="0" dirty="0">
              <a:latin typeface="Average" panose="020B0604020202020204" charset="0"/>
              <a:cs typeface="Calibri"/>
            </a:rPr>
            <a:t> </a:t>
          </a:r>
          <a:r>
            <a:rPr lang="en-US" sz="1600" kern="1200" spc="-13" baseline="0" dirty="0">
              <a:latin typeface="Average" panose="020B0604020202020204" charset="0"/>
              <a:cs typeface="Calibri"/>
            </a:rPr>
            <a:t>Mutual?</a:t>
          </a:r>
          <a:endParaRPr lang="en-US" sz="1600" kern="1200" baseline="0" dirty="0">
            <a:latin typeface="Average" panose="020B0604020202020204" charset="0"/>
            <a:cs typeface="Calibri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spc="-13" baseline="0" dirty="0">
              <a:latin typeface="Average" panose="020B0604020202020204" charset="0"/>
              <a:cs typeface="Calibri"/>
            </a:rPr>
            <a:t>Non-Disparagement</a:t>
          </a:r>
          <a:r>
            <a:rPr lang="en-US" sz="1600" kern="1200" spc="40" baseline="0" dirty="0">
              <a:latin typeface="Average" panose="020B0604020202020204" charset="0"/>
              <a:cs typeface="Calibri"/>
            </a:rPr>
            <a:t> </a:t>
          </a:r>
          <a:r>
            <a:rPr lang="en-US" sz="1600" kern="1200" baseline="0" dirty="0">
              <a:latin typeface="Average" panose="020B0604020202020204" charset="0"/>
              <a:cs typeface="Calibri"/>
            </a:rPr>
            <a:t>-</a:t>
          </a:r>
          <a:r>
            <a:rPr lang="en-US" sz="1600" kern="1200" spc="53" baseline="0" dirty="0">
              <a:latin typeface="Average" panose="020B0604020202020204" charset="0"/>
              <a:cs typeface="Calibri"/>
            </a:rPr>
            <a:t> </a:t>
          </a:r>
          <a:r>
            <a:rPr lang="en-US" sz="1600" kern="1200" spc="-13" baseline="0" dirty="0">
              <a:latin typeface="Average" panose="020B0604020202020204" charset="0"/>
              <a:cs typeface="Calibri"/>
            </a:rPr>
            <a:t>Mutual?</a:t>
          </a:r>
          <a:endParaRPr lang="en-US" sz="1600" kern="1200" baseline="0" dirty="0">
            <a:latin typeface="Average" panose="020B0604020202020204" charset="0"/>
            <a:cs typeface="Calibri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spc="-33" baseline="0">
              <a:latin typeface="Average" panose="020B0604020202020204" charset="0"/>
              <a:cs typeface="Calibri"/>
            </a:rPr>
            <a:t>Tax</a:t>
          </a:r>
          <a:r>
            <a:rPr lang="en-US" sz="1600" kern="1200" spc="-53" baseline="0">
              <a:latin typeface="Average" panose="020B0604020202020204" charset="0"/>
              <a:cs typeface="Calibri"/>
            </a:rPr>
            <a:t> </a:t>
          </a:r>
          <a:r>
            <a:rPr lang="en-US" sz="1600" kern="1200" spc="-13" baseline="0">
              <a:latin typeface="Average" panose="020B0604020202020204" charset="0"/>
              <a:cs typeface="Calibri"/>
            </a:rPr>
            <a:t>Treatment</a:t>
          </a:r>
          <a:endParaRPr lang="en-US" sz="1600" kern="1200" baseline="0" dirty="0">
            <a:latin typeface="Average" panose="020B0604020202020204" charset="0"/>
            <a:cs typeface="Calibri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baseline="0" dirty="0">
              <a:latin typeface="Average" panose="020B0604020202020204" charset="0"/>
              <a:cs typeface="Calibri"/>
            </a:rPr>
            <a:t>Parties</a:t>
          </a:r>
          <a:r>
            <a:rPr lang="en-US" sz="1600" kern="1200" spc="-27" baseline="0" dirty="0">
              <a:latin typeface="Average" panose="020B0604020202020204" charset="0"/>
              <a:cs typeface="Calibri"/>
            </a:rPr>
            <a:t> </a:t>
          </a:r>
          <a:r>
            <a:rPr lang="en-US" sz="1600" kern="1200" baseline="0" dirty="0">
              <a:latin typeface="Average" panose="020B0604020202020204" charset="0"/>
              <a:cs typeface="Calibri"/>
            </a:rPr>
            <a:t>Bear</a:t>
          </a:r>
          <a:r>
            <a:rPr lang="en-US" sz="1600" kern="1200" spc="-27" baseline="0" dirty="0">
              <a:latin typeface="Average" panose="020B0604020202020204" charset="0"/>
              <a:cs typeface="Calibri"/>
            </a:rPr>
            <a:t> </a:t>
          </a:r>
          <a:r>
            <a:rPr lang="en-US" sz="1600" kern="1200" baseline="0" dirty="0">
              <a:latin typeface="Average" panose="020B0604020202020204" charset="0"/>
              <a:cs typeface="Calibri"/>
            </a:rPr>
            <a:t>Own</a:t>
          </a:r>
          <a:r>
            <a:rPr lang="en-US" sz="1600" kern="1200" spc="-20" baseline="0" dirty="0">
              <a:latin typeface="Average" panose="020B0604020202020204" charset="0"/>
              <a:cs typeface="Calibri"/>
            </a:rPr>
            <a:t> </a:t>
          </a:r>
          <a:r>
            <a:rPr lang="en-US" sz="1600" kern="1200" baseline="0" dirty="0">
              <a:latin typeface="Average" panose="020B0604020202020204" charset="0"/>
              <a:cs typeface="Calibri"/>
            </a:rPr>
            <a:t>Costs</a:t>
          </a:r>
          <a:r>
            <a:rPr lang="en-US" sz="1600" kern="1200" spc="-20" baseline="0" dirty="0">
              <a:latin typeface="Average" panose="020B0604020202020204" charset="0"/>
              <a:cs typeface="Calibri"/>
            </a:rPr>
            <a:t> </a:t>
          </a:r>
          <a:r>
            <a:rPr lang="en-US" sz="1600" kern="1200" baseline="0" dirty="0">
              <a:latin typeface="Average" panose="020B0604020202020204" charset="0"/>
              <a:cs typeface="Calibri"/>
            </a:rPr>
            <a:t>&amp;</a:t>
          </a:r>
          <a:r>
            <a:rPr lang="en-US" sz="1600" kern="1200" spc="-20" baseline="0" dirty="0">
              <a:latin typeface="Average" panose="020B0604020202020204" charset="0"/>
              <a:cs typeface="Calibri"/>
            </a:rPr>
            <a:t> </a:t>
          </a:r>
          <a:r>
            <a:rPr lang="en-US" sz="1600" kern="1200" spc="-27" baseline="0" dirty="0">
              <a:latin typeface="Average" panose="020B0604020202020204" charset="0"/>
              <a:cs typeface="Calibri"/>
            </a:rPr>
            <a:t>Fees</a:t>
          </a:r>
          <a:endParaRPr lang="en-US" sz="1600" kern="1200" baseline="0" dirty="0">
            <a:latin typeface="Average" panose="020B0604020202020204" charset="0"/>
            <a:cs typeface="Calibri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baseline="0" dirty="0">
              <a:latin typeface="Average" panose="020B0604020202020204" charset="0"/>
              <a:cs typeface="Calibri"/>
            </a:rPr>
            <a:t>Liquidated</a:t>
          </a:r>
          <a:r>
            <a:rPr lang="en-US" sz="1600" kern="1200" spc="-87" baseline="0" dirty="0">
              <a:latin typeface="Average" panose="020B0604020202020204" charset="0"/>
              <a:cs typeface="Calibri"/>
            </a:rPr>
            <a:t> </a:t>
          </a:r>
          <a:r>
            <a:rPr lang="en-US" sz="1600" kern="1200" spc="-13" baseline="0" dirty="0">
              <a:latin typeface="Average" panose="020B0604020202020204" charset="0"/>
              <a:cs typeface="Calibri"/>
            </a:rPr>
            <a:t>Damages</a:t>
          </a:r>
          <a:endParaRPr lang="en-US" sz="1600" kern="1200" baseline="0" dirty="0">
            <a:latin typeface="Average" panose="020B0604020202020204" charset="0"/>
            <a:cs typeface="Calibri"/>
          </a:endParaRPr>
        </a:p>
      </dsp:txBody>
      <dsp:txXfrm>
        <a:off x="0" y="2660169"/>
        <a:ext cx="5708275" cy="165600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0A096C-2DC5-4803-8BB6-E4089B4F3DB9}">
      <dsp:nvSpPr>
        <dsp:cNvPr id="0" name=""/>
        <dsp:cNvSpPr/>
      </dsp:nvSpPr>
      <dsp:spPr>
        <a:xfrm>
          <a:off x="0" y="180444"/>
          <a:ext cx="5708275" cy="359774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</a:rPr>
            <a:t>Mediation</a:t>
          </a:r>
          <a:r>
            <a:rPr lang="en-US" sz="1500" kern="1200" spc="-27" dirty="0">
              <a:solidFill>
                <a:srgbClr val="FFFFFF"/>
              </a:solidFill>
              <a:latin typeface="Average" panose="020B0604020202020204" charset="0"/>
            </a:rPr>
            <a:t> </a:t>
          </a:r>
          <a:r>
            <a:rPr lang="en-US" sz="1500" kern="1200" spc="-7" dirty="0">
              <a:solidFill>
                <a:srgbClr val="FFFFFF"/>
              </a:solidFill>
              <a:latin typeface="Average" panose="020B0604020202020204" charset="0"/>
            </a:rPr>
            <a:t>Briefs</a:t>
          </a:r>
          <a:endParaRPr lang="en-US" sz="1500" kern="1200" dirty="0">
            <a:latin typeface="Average" panose="020B0604020202020204" charset="0"/>
          </a:endParaRPr>
        </a:p>
      </dsp:txBody>
      <dsp:txXfrm>
        <a:off x="17563" y="198007"/>
        <a:ext cx="5673149" cy="324648"/>
      </dsp:txXfrm>
    </dsp:sp>
    <dsp:sp modelId="{C1737F56-A017-4957-8859-6F5382A83BB9}">
      <dsp:nvSpPr>
        <dsp:cNvPr id="0" name=""/>
        <dsp:cNvSpPr/>
      </dsp:nvSpPr>
      <dsp:spPr>
        <a:xfrm>
          <a:off x="0" y="583419"/>
          <a:ext cx="5708275" cy="359774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35505"/>
                <a:satOff val="-2846"/>
                <a:lumOff val="87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35505"/>
                <a:satOff val="-2846"/>
                <a:lumOff val="87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35505"/>
                <a:satOff val="-2846"/>
                <a:lumOff val="87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No</a:t>
          </a:r>
          <a:r>
            <a:rPr lang="en-US" sz="1500" kern="1200" spc="-1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Plaintiff</a:t>
          </a:r>
          <a:r>
            <a:rPr lang="en-US" sz="1500" kern="1200" spc="-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Demand; No</a:t>
          </a:r>
          <a:r>
            <a:rPr lang="en-US" sz="1500" kern="1200" spc="-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Chance</a:t>
          </a:r>
          <a:r>
            <a:rPr lang="en-US" sz="1500" kern="1200" spc="-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for </a:t>
          </a:r>
          <a:r>
            <a:rPr lang="en-US" sz="1500" kern="1200" spc="-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Defendant/Insurer</a:t>
          </a:r>
          <a:r>
            <a:rPr lang="en-US" sz="1500" kern="1200" spc="-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to</a:t>
          </a:r>
          <a:r>
            <a:rPr lang="en-US" sz="1500" kern="1200" spc="-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spc="-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Evaluate</a:t>
          </a:r>
          <a:endParaRPr lang="en-US" sz="1500" kern="1200" dirty="0">
            <a:solidFill>
              <a:prstClr val="black"/>
            </a:solidFill>
            <a:latin typeface="Average" panose="020B0604020202020204" charset="0"/>
            <a:ea typeface="+mn-ea"/>
            <a:cs typeface="Calibri"/>
          </a:endParaRPr>
        </a:p>
      </dsp:txBody>
      <dsp:txXfrm>
        <a:off x="17563" y="600982"/>
        <a:ext cx="5673149" cy="324648"/>
      </dsp:txXfrm>
    </dsp:sp>
    <dsp:sp modelId="{2BB0B438-FEA5-4496-A109-85D6A567F06F}">
      <dsp:nvSpPr>
        <dsp:cNvPr id="0" name=""/>
        <dsp:cNvSpPr/>
      </dsp:nvSpPr>
      <dsp:spPr>
        <a:xfrm>
          <a:off x="0" y="986394"/>
          <a:ext cx="5708275" cy="359774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71009"/>
                <a:satOff val="-5693"/>
                <a:lumOff val="174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71009"/>
                <a:satOff val="-5693"/>
                <a:lumOff val="174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71009"/>
                <a:satOff val="-5693"/>
                <a:lumOff val="174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"New"</a:t>
          </a:r>
          <a:r>
            <a:rPr lang="en-US" sz="1500" kern="1200" spc="-2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Evidence</a:t>
          </a:r>
          <a:r>
            <a:rPr lang="en-US" sz="1500" kern="1200" spc="-2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First</a:t>
          </a:r>
          <a:r>
            <a:rPr lang="en-US" sz="1500" kern="1200" spc="-2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Presented</a:t>
          </a:r>
          <a:r>
            <a:rPr lang="en-US" sz="1500" kern="1200" spc="-2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at</a:t>
          </a:r>
          <a:r>
            <a:rPr lang="en-US" sz="1500" kern="1200" spc="-2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spc="-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Mediation</a:t>
          </a:r>
          <a:endParaRPr lang="en-US" sz="1500" kern="1200" dirty="0">
            <a:solidFill>
              <a:prstClr val="black"/>
            </a:solidFill>
            <a:latin typeface="Average" panose="020B0604020202020204" charset="0"/>
            <a:ea typeface="+mn-ea"/>
            <a:cs typeface="Calibri"/>
          </a:endParaRPr>
        </a:p>
      </dsp:txBody>
      <dsp:txXfrm>
        <a:off x="17563" y="1003957"/>
        <a:ext cx="5673149" cy="324648"/>
      </dsp:txXfrm>
    </dsp:sp>
    <dsp:sp modelId="{CE3DECBE-9140-4E6D-A28F-9AFBF41E7255}">
      <dsp:nvSpPr>
        <dsp:cNvPr id="0" name=""/>
        <dsp:cNvSpPr/>
      </dsp:nvSpPr>
      <dsp:spPr>
        <a:xfrm>
          <a:off x="0" y="1389369"/>
          <a:ext cx="5708275" cy="359774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06514"/>
                <a:satOff val="-8539"/>
                <a:lumOff val="261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06514"/>
                <a:satOff val="-8539"/>
                <a:lumOff val="261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06514"/>
                <a:satOff val="-8539"/>
                <a:lumOff val="261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spc="-7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Liens</a:t>
          </a:r>
          <a:endParaRPr lang="en-US" sz="1500" kern="1200" dirty="0">
            <a:solidFill>
              <a:prstClr val="black"/>
            </a:solidFill>
            <a:latin typeface="Average" panose="020B0604020202020204" charset="0"/>
            <a:ea typeface="+mn-ea"/>
            <a:cs typeface="Calibri"/>
          </a:endParaRPr>
        </a:p>
      </dsp:txBody>
      <dsp:txXfrm>
        <a:off x="17563" y="1406932"/>
        <a:ext cx="5673149" cy="324648"/>
      </dsp:txXfrm>
    </dsp:sp>
    <dsp:sp modelId="{426EAB77-AA0A-4B84-A6B3-4EF3E78D01C3}">
      <dsp:nvSpPr>
        <dsp:cNvPr id="0" name=""/>
        <dsp:cNvSpPr/>
      </dsp:nvSpPr>
      <dsp:spPr>
        <a:xfrm>
          <a:off x="0" y="1792344"/>
          <a:ext cx="5708275" cy="359774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42018"/>
                <a:satOff val="-11386"/>
                <a:lumOff val="34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42018"/>
                <a:satOff val="-11386"/>
                <a:lumOff val="34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42018"/>
                <a:satOff val="-11386"/>
                <a:lumOff val="34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Lawyer</a:t>
          </a:r>
          <a:r>
            <a:rPr lang="en-US" sz="1500" kern="1200" spc="-2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Not</a:t>
          </a:r>
          <a:r>
            <a:rPr lang="en-US" sz="1500" kern="1200" spc="-1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Prepared</a:t>
          </a:r>
          <a:r>
            <a:rPr lang="en-US" sz="1500" kern="1200" spc="-1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For</a:t>
          </a:r>
          <a:r>
            <a:rPr lang="en-US" sz="1500" kern="1200" spc="-1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Mediation</a:t>
          </a:r>
          <a:r>
            <a:rPr lang="en-US" sz="1500" kern="1200" spc="-1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-</a:t>
          </a:r>
          <a:r>
            <a:rPr lang="en-US" sz="1500" kern="1200" spc="-1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No</a:t>
          </a:r>
          <a:r>
            <a:rPr lang="en-US" sz="1500" kern="1200" spc="-1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spc="-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Strategy/Target</a:t>
          </a:r>
          <a:endParaRPr lang="en-US" sz="1500" kern="1200" dirty="0">
            <a:solidFill>
              <a:prstClr val="black"/>
            </a:solidFill>
            <a:latin typeface="Average" panose="020B0604020202020204" charset="0"/>
            <a:ea typeface="+mn-ea"/>
            <a:cs typeface="Calibri"/>
          </a:endParaRPr>
        </a:p>
      </dsp:txBody>
      <dsp:txXfrm>
        <a:off x="17563" y="1809907"/>
        <a:ext cx="5673149" cy="324648"/>
      </dsp:txXfrm>
    </dsp:sp>
    <dsp:sp modelId="{80280235-E9A0-42C9-9FCF-42AB2C102E56}">
      <dsp:nvSpPr>
        <dsp:cNvPr id="0" name=""/>
        <dsp:cNvSpPr/>
      </dsp:nvSpPr>
      <dsp:spPr>
        <a:xfrm>
          <a:off x="0" y="2195319"/>
          <a:ext cx="5708275" cy="359774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77523"/>
                <a:satOff val="-14232"/>
                <a:lumOff val="436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77523"/>
                <a:satOff val="-14232"/>
                <a:lumOff val="436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77523"/>
                <a:satOff val="-14232"/>
                <a:lumOff val="436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Client</a:t>
          </a:r>
          <a:r>
            <a:rPr lang="en-US" sz="1500" kern="1200" spc="-2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Not</a:t>
          </a:r>
          <a:r>
            <a:rPr lang="en-US" sz="1500" kern="1200" spc="-1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Prepared</a:t>
          </a:r>
          <a:r>
            <a:rPr lang="en-US" sz="1500" kern="1200" spc="-1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For</a:t>
          </a:r>
          <a:r>
            <a:rPr lang="en-US" sz="1500" kern="1200" spc="-1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Mediation</a:t>
          </a:r>
          <a:r>
            <a:rPr lang="en-US" sz="1500" kern="1200" spc="-1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-</a:t>
          </a:r>
          <a:r>
            <a:rPr lang="en-US" sz="1500" kern="1200" spc="-1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Doesn’t</a:t>
          </a:r>
          <a:r>
            <a:rPr lang="en-US" sz="1500" kern="1200" spc="-1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Know</a:t>
          </a:r>
          <a:r>
            <a:rPr lang="en-US" sz="1500" kern="1200" spc="-1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How</a:t>
          </a:r>
          <a:r>
            <a:rPr lang="en-US" sz="1500" kern="1200" spc="-1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It</a:t>
          </a:r>
          <a:r>
            <a:rPr lang="en-US" sz="1500" kern="1200" spc="-1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spc="-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Works</a:t>
          </a:r>
          <a:endParaRPr lang="en-US" sz="1500" kern="1200" dirty="0">
            <a:solidFill>
              <a:prstClr val="black"/>
            </a:solidFill>
            <a:latin typeface="Average" panose="020B0604020202020204" charset="0"/>
            <a:ea typeface="+mn-ea"/>
            <a:cs typeface="Calibri"/>
          </a:endParaRPr>
        </a:p>
      </dsp:txBody>
      <dsp:txXfrm>
        <a:off x="17563" y="2212882"/>
        <a:ext cx="5673149" cy="324648"/>
      </dsp:txXfrm>
    </dsp:sp>
    <dsp:sp modelId="{183EB553-E26B-4049-BFE7-6E203895E06E}">
      <dsp:nvSpPr>
        <dsp:cNvPr id="0" name=""/>
        <dsp:cNvSpPr/>
      </dsp:nvSpPr>
      <dsp:spPr>
        <a:xfrm>
          <a:off x="0" y="2598294"/>
          <a:ext cx="5708275" cy="359774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42018"/>
                <a:satOff val="-11386"/>
                <a:lumOff val="34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42018"/>
                <a:satOff val="-11386"/>
                <a:lumOff val="34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42018"/>
                <a:satOff val="-11386"/>
                <a:lumOff val="34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Blackmail</a:t>
          </a: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/Extortionary</a:t>
          </a:r>
          <a:r>
            <a:rPr lang="en-US" sz="1500" kern="1200" spc="-2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spc="-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Threat</a:t>
          </a:r>
          <a:endParaRPr lang="en-US" sz="1500" kern="1200" dirty="0">
            <a:solidFill>
              <a:prstClr val="black"/>
            </a:solidFill>
            <a:latin typeface="Average" panose="020B0604020202020204" charset="0"/>
            <a:ea typeface="+mn-ea"/>
            <a:cs typeface="Calibri"/>
          </a:endParaRPr>
        </a:p>
      </dsp:txBody>
      <dsp:txXfrm>
        <a:off x="17563" y="2615857"/>
        <a:ext cx="5673149" cy="324648"/>
      </dsp:txXfrm>
    </dsp:sp>
    <dsp:sp modelId="{919E2B19-72DD-4F3E-87A6-8B49EABACD98}">
      <dsp:nvSpPr>
        <dsp:cNvPr id="0" name=""/>
        <dsp:cNvSpPr/>
      </dsp:nvSpPr>
      <dsp:spPr>
        <a:xfrm>
          <a:off x="0" y="3001269"/>
          <a:ext cx="5708275" cy="359774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06514"/>
                <a:satOff val="-8539"/>
                <a:lumOff val="261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06514"/>
                <a:satOff val="-8539"/>
                <a:lumOff val="261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06514"/>
                <a:satOff val="-8539"/>
                <a:lumOff val="261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No</a:t>
          </a:r>
          <a:r>
            <a:rPr lang="en-US" sz="1500" kern="1200" spc="-1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Skin</a:t>
          </a:r>
          <a:r>
            <a:rPr lang="en-US" sz="1500" kern="1200" spc="-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the </a:t>
          </a:r>
          <a:r>
            <a:rPr lang="en-US" sz="1500" kern="1200" spc="-1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game</a:t>
          </a:r>
          <a:endParaRPr lang="en-US" sz="1500" kern="1200" dirty="0">
            <a:solidFill>
              <a:prstClr val="black"/>
            </a:solidFill>
            <a:latin typeface="Average" panose="020B0604020202020204" charset="0"/>
            <a:ea typeface="+mn-ea"/>
            <a:cs typeface="Calibri"/>
          </a:endParaRPr>
        </a:p>
      </dsp:txBody>
      <dsp:txXfrm>
        <a:off x="17563" y="3018832"/>
        <a:ext cx="5673149" cy="324648"/>
      </dsp:txXfrm>
    </dsp:sp>
    <dsp:sp modelId="{838EEAD0-9092-47E3-8E1D-BB78497A77D0}">
      <dsp:nvSpPr>
        <dsp:cNvPr id="0" name=""/>
        <dsp:cNvSpPr/>
      </dsp:nvSpPr>
      <dsp:spPr>
        <a:xfrm>
          <a:off x="0" y="3404244"/>
          <a:ext cx="5708275" cy="359774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71009"/>
                <a:satOff val="-5693"/>
                <a:lumOff val="174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71009"/>
                <a:satOff val="-5693"/>
                <a:lumOff val="174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71009"/>
                <a:satOff val="-5693"/>
                <a:lumOff val="174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Normal</a:t>
          </a:r>
          <a:r>
            <a:rPr lang="en-US" sz="1500" kern="1200" spc="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spc="-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restraints</a:t>
          </a:r>
          <a:r>
            <a:rPr lang="en-US" sz="1500" kern="1200" spc="4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 </a:t>
          </a:r>
          <a:r>
            <a:rPr lang="en-US" sz="1500" kern="1200" spc="-7" dirty="0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missing</a:t>
          </a:r>
          <a:endParaRPr lang="en-US" sz="1500" kern="1200" dirty="0">
            <a:solidFill>
              <a:prstClr val="black"/>
            </a:solidFill>
            <a:latin typeface="Average" panose="020B0604020202020204" charset="0"/>
            <a:ea typeface="+mn-ea"/>
            <a:cs typeface="Calibri"/>
          </a:endParaRPr>
        </a:p>
      </dsp:txBody>
      <dsp:txXfrm>
        <a:off x="17563" y="3421807"/>
        <a:ext cx="5673149" cy="324648"/>
      </dsp:txXfrm>
    </dsp:sp>
    <dsp:sp modelId="{DA61D03C-C7C1-49F9-B1F9-EFFB43057F2D}">
      <dsp:nvSpPr>
        <dsp:cNvPr id="0" name=""/>
        <dsp:cNvSpPr/>
      </dsp:nvSpPr>
      <dsp:spPr>
        <a:xfrm>
          <a:off x="0" y="3807219"/>
          <a:ext cx="5708275" cy="359774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35505"/>
                <a:satOff val="-2846"/>
                <a:lumOff val="87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35505"/>
                <a:satOff val="-2846"/>
                <a:lumOff val="87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35505"/>
                <a:satOff val="-2846"/>
                <a:lumOff val="87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spc="-7">
              <a:solidFill>
                <a:srgbClr val="FFFFFF"/>
              </a:solidFill>
              <a:latin typeface="Average" panose="020B0604020202020204" charset="0"/>
              <a:ea typeface="+mn-ea"/>
              <a:cs typeface="Calibri"/>
            </a:rPr>
            <a:t>Vengeance</a:t>
          </a:r>
          <a:endParaRPr lang="en-US" sz="1500" kern="1200" dirty="0">
            <a:solidFill>
              <a:prstClr val="black"/>
            </a:solidFill>
            <a:latin typeface="Average" panose="020B0604020202020204" charset="0"/>
            <a:ea typeface="+mn-ea"/>
            <a:cs typeface="Calibri"/>
          </a:endParaRPr>
        </a:p>
      </dsp:txBody>
      <dsp:txXfrm>
        <a:off x="17563" y="3824782"/>
        <a:ext cx="5673149" cy="32464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88342-627D-45A0-A1FA-391F2372CFDA}">
      <dsp:nvSpPr>
        <dsp:cNvPr id="0" name=""/>
        <dsp:cNvSpPr/>
      </dsp:nvSpPr>
      <dsp:spPr>
        <a:xfrm>
          <a:off x="84318" y="312108"/>
          <a:ext cx="1105697" cy="110569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160A4F-3E55-44BC-B605-9376F44B602D}">
      <dsp:nvSpPr>
        <dsp:cNvPr id="0" name=""/>
        <dsp:cNvSpPr/>
      </dsp:nvSpPr>
      <dsp:spPr>
        <a:xfrm>
          <a:off x="316514" y="544305"/>
          <a:ext cx="641304" cy="6413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3EE885-B58D-4B2B-8C4E-7B5DD71CC73E}">
      <dsp:nvSpPr>
        <dsp:cNvPr id="0" name=""/>
        <dsp:cNvSpPr/>
      </dsp:nvSpPr>
      <dsp:spPr>
        <a:xfrm>
          <a:off x="1426950" y="312108"/>
          <a:ext cx="2606286" cy="1105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>
              <a:latin typeface="Average" panose="020B0604020202020204" charset="0"/>
            </a:rPr>
            <a:t>“I define the mediator's proposal as the exact point in time where the mediator ran out of skills.”</a:t>
          </a:r>
          <a:endParaRPr lang="en-US" sz="1500" kern="1200" dirty="0">
            <a:latin typeface="Average" panose="020B0604020202020204" charset="0"/>
          </a:endParaRPr>
        </a:p>
      </dsp:txBody>
      <dsp:txXfrm>
        <a:off x="1426950" y="312108"/>
        <a:ext cx="2606286" cy="1105697"/>
      </dsp:txXfrm>
    </dsp:sp>
    <dsp:sp modelId="{5726933C-E274-49AF-95B3-55B18EE85B18}">
      <dsp:nvSpPr>
        <dsp:cNvPr id="0" name=""/>
        <dsp:cNvSpPr/>
      </dsp:nvSpPr>
      <dsp:spPr>
        <a:xfrm>
          <a:off x="4487362" y="312108"/>
          <a:ext cx="1105697" cy="110569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7267F7-02A2-4112-86C3-044A46EE2AFE}">
      <dsp:nvSpPr>
        <dsp:cNvPr id="0" name=""/>
        <dsp:cNvSpPr/>
      </dsp:nvSpPr>
      <dsp:spPr>
        <a:xfrm>
          <a:off x="4719559" y="544305"/>
          <a:ext cx="641304" cy="6413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33AF69-A8DB-485C-A97F-9A84E6D16BC8}">
      <dsp:nvSpPr>
        <dsp:cNvPr id="0" name=""/>
        <dsp:cNvSpPr/>
      </dsp:nvSpPr>
      <dsp:spPr>
        <a:xfrm>
          <a:off x="5829995" y="312108"/>
          <a:ext cx="2606286" cy="1105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>
              <a:latin typeface="Average" panose="020B0604020202020204" charset="0"/>
            </a:rPr>
            <a:t>“Some mediators use it as a tool of self- importance in a way that says, ‘Here, I’ll resolve this for you.’”</a:t>
          </a:r>
          <a:endParaRPr lang="en-US" sz="1500" kern="1200">
            <a:latin typeface="Average" panose="020B0604020202020204" charset="0"/>
          </a:endParaRPr>
        </a:p>
      </dsp:txBody>
      <dsp:txXfrm>
        <a:off x="5829995" y="312108"/>
        <a:ext cx="2606286" cy="1105697"/>
      </dsp:txXfrm>
    </dsp:sp>
    <dsp:sp modelId="{55421F5D-2ADC-405E-8BEC-DE31EA7607FF}">
      <dsp:nvSpPr>
        <dsp:cNvPr id="0" name=""/>
        <dsp:cNvSpPr/>
      </dsp:nvSpPr>
      <dsp:spPr>
        <a:xfrm>
          <a:off x="84318" y="1998594"/>
          <a:ext cx="1105697" cy="110569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F2A063-9F49-4B8A-B997-249A51647133}">
      <dsp:nvSpPr>
        <dsp:cNvPr id="0" name=""/>
        <dsp:cNvSpPr/>
      </dsp:nvSpPr>
      <dsp:spPr>
        <a:xfrm>
          <a:off x="316514" y="2230790"/>
          <a:ext cx="641304" cy="6413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311035-E9C2-4DA4-B204-5907FCEC644D}">
      <dsp:nvSpPr>
        <dsp:cNvPr id="0" name=""/>
        <dsp:cNvSpPr/>
      </dsp:nvSpPr>
      <dsp:spPr>
        <a:xfrm>
          <a:off x="1426950" y="1998594"/>
          <a:ext cx="2606286" cy="1105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>
              <a:latin typeface="Average" panose="020B0604020202020204" charset="0"/>
            </a:rPr>
            <a:t>“Could it be that if more mediators possessed ... a wider variety of skills and techniques, then the mediator’s proposal might quietly slip away?”</a:t>
          </a:r>
          <a:endParaRPr lang="en-US" sz="1500" kern="1200">
            <a:latin typeface="Average" panose="020B0604020202020204" charset="0"/>
          </a:endParaRPr>
        </a:p>
      </dsp:txBody>
      <dsp:txXfrm>
        <a:off x="1426950" y="1998594"/>
        <a:ext cx="2606286" cy="1105697"/>
      </dsp:txXfrm>
    </dsp:sp>
    <dsp:sp modelId="{430FE882-EFD3-456B-B433-4213F45F8DA3}">
      <dsp:nvSpPr>
        <dsp:cNvPr id="0" name=""/>
        <dsp:cNvSpPr/>
      </dsp:nvSpPr>
      <dsp:spPr>
        <a:xfrm>
          <a:off x="4487362" y="1998594"/>
          <a:ext cx="1105697" cy="110569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70FC90-A238-4AFD-8BBD-0E9A504D2B01}">
      <dsp:nvSpPr>
        <dsp:cNvPr id="0" name=""/>
        <dsp:cNvSpPr/>
      </dsp:nvSpPr>
      <dsp:spPr>
        <a:xfrm>
          <a:off x="4719559" y="2230790"/>
          <a:ext cx="641304" cy="6413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C86ECF-3E79-48FE-A0AF-A949EF72F903}">
      <dsp:nvSpPr>
        <dsp:cNvPr id="0" name=""/>
        <dsp:cNvSpPr/>
      </dsp:nvSpPr>
      <dsp:spPr>
        <a:xfrm>
          <a:off x="5829995" y="1998594"/>
          <a:ext cx="2606286" cy="1105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>
              <a:latin typeface="Average" panose="020B0604020202020204" charset="0"/>
            </a:rPr>
            <a:t>“Unfortunately, I think many counsel looking for a mediator’s proposal are more lazy than savvy.”</a:t>
          </a:r>
          <a:endParaRPr lang="en-US" sz="1500" kern="1200">
            <a:latin typeface="Average" panose="020B0604020202020204" charset="0"/>
          </a:endParaRPr>
        </a:p>
      </dsp:txBody>
      <dsp:txXfrm>
        <a:off x="5829995" y="1998594"/>
        <a:ext cx="2606286" cy="11056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382CB2-949D-4BF3-85E1-A1A9D124EE15}">
      <dsp:nvSpPr>
        <dsp:cNvPr id="0" name=""/>
        <dsp:cNvSpPr/>
      </dsp:nvSpPr>
      <dsp:spPr>
        <a:xfrm>
          <a:off x="0" y="65137"/>
          <a:ext cx="3999900" cy="599625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verage" panose="020B0604020202020204" charset="0"/>
            </a:rPr>
            <a:t>Co-operative</a:t>
          </a:r>
        </a:p>
      </dsp:txBody>
      <dsp:txXfrm>
        <a:off x="29271" y="94408"/>
        <a:ext cx="3941358" cy="541083"/>
      </dsp:txXfrm>
    </dsp:sp>
    <dsp:sp modelId="{81F8D460-0A52-4561-B37E-31A5D3980989}">
      <dsp:nvSpPr>
        <dsp:cNvPr id="0" name=""/>
        <dsp:cNvSpPr/>
      </dsp:nvSpPr>
      <dsp:spPr>
        <a:xfrm>
          <a:off x="0" y="736762"/>
          <a:ext cx="3999900" cy="599625"/>
        </a:xfrm>
        <a:prstGeom prst="roundRect">
          <a:avLst/>
        </a:prstGeom>
        <a:solidFill>
          <a:schemeClr val="accent1">
            <a:shade val="50000"/>
            <a:hueOff val="71009"/>
            <a:satOff val="-5693"/>
            <a:lumOff val="174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verage" panose="020B0604020202020204" charset="0"/>
            </a:rPr>
            <a:t>Quick</a:t>
          </a:r>
        </a:p>
      </dsp:txBody>
      <dsp:txXfrm>
        <a:off x="29271" y="766033"/>
        <a:ext cx="3941358" cy="541083"/>
      </dsp:txXfrm>
    </dsp:sp>
    <dsp:sp modelId="{FAE4E079-7C4F-4B7A-B253-018EF660D25A}">
      <dsp:nvSpPr>
        <dsp:cNvPr id="0" name=""/>
        <dsp:cNvSpPr/>
      </dsp:nvSpPr>
      <dsp:spPr>
        <a:xfrm>
          <a:off x="0" y="1408387"/>
          <a:ext cx="3999900" cy="599625"/>
        </a:xfrm>
        <a:prstGeom prst="roundRect">
          <a:avLst/>
        </a:prstGeom>
        <a:solidFill>
          <a:schemeClr val="accent1">
            <a:shade val="50000"/>
            <a:hueOff val="142018"/>
            <a:satOff val="-11386"/>
            <a:lumOff val="34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Average" panose="020B0604020202020204" charset="0"/>
            </a:rPr>
            <a:t>Problem-solving</a:t>
          </a:r>
        </a:p>
      </dsp:txBody>
      <dsp:txXfrm>
        <a:off x="29271" y="1437658"/>
        <a:ext cx="3941358" cy="541083"/>
      </dsp:txXfrm>
    </dsp:sp>
    <dsp:sp modelId="{C086B60A-0937-4713-A430-283237A5DE59}">
      <dsp:nvSpPr>
        <dsp:cNvPr id="0" name=""/>
        <dsp:cNvSpPr/>
      </dsp:nvSpPr>
      <dsp:spPr>
        <a:xfrm>
          <a:off x="0" y="2080012"/>
          <a:ext cx="3999900" cy="599625"/>
        </a:xfrm>
        <a:prstGeom prst="roundRect">
          <a:avLst/>
        </a:prstGeom>
        <a:solidFill>
          <a:schemeClr val="accent1">
            <a:shade val="50000"/>
            <a:hueOff val="142018"/>
            <a:satOff val="-11386"/>
            <a:lumOff val="34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verage" panose="020B0604020202020204" charset="0"/>
            </a:rPr>
            <a:t>Inexpensive</a:t>
          </a:r>
        </a:p>
      </dsp:txBody>
      <dsp:txXfrm>
        <a:off x="29271" y="2109283"/>
        <a:ext cx="3941358" cy="541083"/>
      </dsp:txXfrm>
    </dsp:sp>
    <dsp:sp modelId="{034E9DE6-5317-469E-89E3-C758E2124E95}">
      <dsp:nvSpPr>
        <dsp:cNvPr id="0" name=""/>
        <dsp:cNvSpPr/>
      </dsp:nvSpPr>
      <dsp:spPr>
        <a:xfrm>
          <a:off x="0" y="2751637"/>
          <a:ext cx="3999900" cy="599625"/>
        </a:xfrm>
        <a:prstGeom prst="roundRect">
          <a:avLst/>
        </a:prstGeom>
        <a:solidFill>
          <a:schemeClr val="accent1">
            <a:shade val="50000"/>
            <a:hueOff val="71009"/>
            <a:satOff val="-5693"/>
            <a:lumOff val="174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Average" panose="020B0604020202020204" charset="0"/>
            </a:rPr>
            <a:t>Private</a:t>
          </a:r>
        </a:p>
      </dsp:txBody>
      <dsp:txXfrm>
        <a:off x="29271" y="2780908"/>
        <a:ext cx="3941358" cy="5410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382CB2-949D-4BF3-85E1-A1A9D124EE15}">
      <dsp:nvSpPr>
        <dsp:cNvPr id="0" name=""/>
        <dsp:cNvSpPr/>
      </dsp:nvSpPr>
      <dsp:spPr>
        <a:xfrm>
          <a:off x="0" y="251546"/>
          <a:ext cx="4424469" cy="599625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verage" panose="020B0604020202020204" charset="0"/>
            </a:rPr>
            <a:t>Confrontational</a:t>
          </a:r>
        </a:p>
      </dsp:txBody>
      <dsp:txXfrm>
        <a:off x="29271" y="280817"/>
        <a:ext cx="4365927" cy="541083"/>
      </dsp:txXfrm>
    </dsp:sp>
    <dsp:sp modelId="{81F8D460-0A52-4561-B37E-31A5D3980989}">
      <dsp:nvSpPr>
        <dsp:cNvPr id="0" name=""/>
        <dsp:cNvSpPr/>
      </dsp:nvSpPr>
      <dsp:spPr>
        <a:xfrm>
          <a:off x="0" y="923171"/>
          <a:ext cx="4424469" cy="599625"/>
        </a:xfrm>
        <a:prstGeom prst="roundRect">
          <a:avLst/>
        </a:prstGeom>
        <a:solidFill>
          <a:schemeClr val="accent1">
            <a:shade val="50000"/>
            <a:hueOff val="71009"/>
            <a:satOff val="-5693"/>
            <a:lumOff val="174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verage" panose="020B0604020202020204" charset="0"/>
            </a:rPr>
            <a:t>Takes time</a:t>
          </a:r>
        </a:p>
      </dsp:txBody>
      <dsp:txXfrm>
        <a:off x="29271" y="952442"/>
        <a:ext cx="4365927" cy="541083"/>
      </dsp:txXfrm>
    </dsp:sp>
    <dsp:sp modelId="{FAE4E079-7C4F-4B7A-B253-018EF660D25A}">
      <dsp:nvSpPr>
        <dsp:cNvPr id="0" name=""/>
        <dsp:cNvSpPr/>
      </dsp:nvSpPr>
      <dsp:spPr>
        <a:xfrm>
          <a:off x="0" y="1594796"/>
          <a:ext cx="4424469" cy="599625"/>
        </a:xfrm>
        <a:prstGeom prst="roundRect">
          <a:avLst/>
        </a:prstGeom>
        <a:solidFill>
          <a:schemeClr val="accent1">
            <a:shade val="50000"/>
            <a:hueOff val="142018"/>
            <a:satOff val="-11386"/>
            <a:lumOff val="34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verage" panose="020B0604020202020204" charset="0"/>
            </a:rPr>
            <a:t>Rights-determining</a:t>
          </a:r>
        </a:p>
      </dsp:txBody>
      <dsp:txXfrm>
        <a:off x="29271" y="1624067"/>
        <a:ext cx="4365927" cy="541083"/>
      </dsp:txXfrm>
    </dsp:sp>
    <dsp:sp modelId="{C086B60A-0937-4713-A430-283237A5DE59}">
      <dsp:nvSpPr>
        <dsp:cNvPr id="0" name=""/>
        <dsp:cNvSpPr/>
      </dsp:nvSpPr>
      <dsp:spPr>
        <a:xfrm>
          <a:off x="0" y="2266421"/>
          <a:ext cx="4424469" cy="599625"/>
        </a:xfrm>
        <a:prstGeom prst="roundRect">
          <a:avLst/>
        </a:prstGeom>
        <a:solidFill>
          <a:schemeClr val="accent1">
            <a:shade val="50000"/>
            <a:hueOff val="142018"/>
            <a:satOff val="-11386"/>
            <a:lumOff val="34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verage" panose="020B0604020202020204" charset="0"/>
            </a:rPr>
            <a:t>Expensive</a:t>
          </a:r>
        </a:p>
      </dsp:txBody>
      <dsp:txXfrm>
        <a:off x="29271" y="2295692"/>
        <a:ext cx="4365927" cy="541083"/>
      </dsp:txXfrm>
    </dsp:sp>
    <dsp:sp modelId="{034E9DE6-5317-469E-89E3-C758E2124E95}">
      <dsp:nvSpPr>
        <dsp:cNvPr id="0" name=""/>
        <dsp:cNvSpPr/>
      </dsp:nvSpPr>
      <dsp:spPr>
        <a:xfrm>
          <a:off x="0" y="2938046"/>
          <a:ext cx="4424469" cy="599625"/>
        </a:xfrm>
        <a:prstGeom prst="roundRect">
          <a:avLst/>
        </a:prstGeom>
        <a:solidFill>
          <a:schemeClr val="accent1">
            <a:shade val="50000"/>
            <a:hueOff val="71009"/>
            <a:satOff val="-5693"/>
            <a:lumOff val="174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verage" panose="020B0604020202020204" charset="0"/>
            </a:rPr>
            <a:t>No guarantee of confidentiality</a:t>
          </a:r>
        </a:p>
      </dsp:txBody>
      <dsp:txXfrm>
        <a:off x="29271" y="2967317"/>
        <a:ext cx="4365927" cy="5410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1A5C62-CFD8-4C67-8F6E-9417F57E1214}">
      <dsp:nvSpPr>
        <dsp:cNvPr id="0" name=""/>
        <dsp:cNvSpPr/>
      </dsp:nvSpPr>
      <dsp:spPr>
        <a:xfrm>
          <a:off x="0" y="41625"/>
          <a:ext cx="8520600" cy="43173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verage" panose="020B0604020202020204" charset="0"/>
            </a:rPr>
            <a:t>No perfect contracts</a:t>
          </a:r>
        </a:p>
      </dsp:txBody>
      <dsp:txXfrm>
        <a:off x="21075" y="62700"/>
        <a:ext cx="8478450" cy="389580"/>
      </dsp:txXfrm>
    </dsp:sp>
    <dsp:sp modelId="{E9494E2F-C9BC-4933-8D91-6240AF0653A9}">
      <dsp:nvSpPr>
        <dsp:cNvPr id="0" name=""/>
        <dsp:cNvSpPr/>
      </dsp:nvSpPr>
      <dsp:spPr>
        <a:xfrm>
          <a:off x="0" y="525195"/>
          <a:ext cx="8520600" cy="43173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6667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6667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verage" panose="020B0604020202020204" charset="0"/>
            </a:rPr>
            <a:t>Defines and facilitates mutual agreement for dispute resolution process</a:t>
          </a:r>
        </a:p>
      </dsp:txBody>
      <dsp:txXfrm>
        <a:off x="21075" y="546270"/>
        <a:ext cx="8478450" cy="389580"/>
      </dsp:txXfrm>
    </dsp:sp>
    <dsp:sp modelId="{3F1AD47A-AFCD-4B65-9D4B-F1D695A67A1C}">
      <dsp:nvSpPr>
        <dsp:cNvPr id="0" name=""/>
        <dsp:cNvSpPr/>
      </dsp:nvSpPr>
      <dsp:spPr>
        <a:xfrm>
          <a:off x="0" y="1008765"/>
          <a:ext cx="8520600" cy="43173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verage" panose="020B0604020202020204" charset="0"/>
            </a:rPr>
            <a:t>Saves time and anguish</a:t>
          </a:r>
        </a:p>
      </dsp:txBody>
      <dsp:txXfrm>
        <a:off x="21075" y="1029840"/>
        <a:ext cx="8478450" cy="389580"/>
      </dsp:txXfrm>
    </dsp:sp>
    <dsp:sp modelId="{99AF2032-BD30-4C5A-B847-560623F29FF7}">
      <dsp:nvSpPr>
        <dsp:cNvPr id="0" name=""/>
        <dsp:cNvSpPr/>
      </dsp:nvSpPr>
      <dsp:spPr>
        <a:xfrm>
          <a:off x="0" y="1492335"/>
          <a:ext cx="8520600" cy="43173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0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verage" panose="020B0604020202020204" charset="0"/>
            </a:rPr>
            <a:t>Enables parties to maintain control of outcomes</a:t>
          </a:r>
        </a:p>
      </dsp:txBody>
      <dsp:txXfrm>
        <a:off x="21075" y="1513410"/>
        <a:ext cx="8478450" cy="389580"/>
      </dsp:txXfrm>
    </dsp:sp>
    <dsp:sp modelId="{16384789-EFFC-4E87-AD95-9A435C24D319}">
      <dsp:nvSpPr>
        <dsp:cNvPr id="0" name=""/>
        <dsp:cNvSpPr/>
      </dsp:nvSpPr>
      <dsp:spPr>
        <a:xfrm>
          <a:off x="0" y="1975905"/>
          <a:ext cx="8520600" cy="43173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verage" panose="020B0604020202020204" charset="0"/>
            </a:rPr>
            <a:t>Maintains/Improves relationships</a:t>
          </a:r>
        </a:p>
      </dsp:txBody>
      <dsp:txXfrm>
        <a:off x="21075" y="1996980"/>
        <a:ext cx="8478450" cy="389580"/>
      </dsp:txXfrm>
    </dsp:sp>
    <dsp:sp modelId="{27528A83-1AA1-483D-8B49-F794F1F8D28F}">
      <dsp:nvSpPr>
        <dsp:cNvPr id="0" name=""/>
        <dsp:cNvSpPr/>
      </dsp:nvSpPr>
      <dsp:spPr>
        <a:xfrm>
          <a:off x="0" y="2459474"/>
          <a:ext cx="8520600" cy="43173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3333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33333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verage" panose="020B0604020202020204" charset="0"/>
            </a:rPr>
            <a:t>Results are in writing and requires agreement by parties involved</a:t>
          </a:r>
        </a:p>
      </dsp:txBody>
      <dsp:txXfrm>
        <a:off x="21075" y="2480549"/>
        <a:ext cx="8478450" cy="389580"/>
      </dsp:txXfrm>
    </dsp:sp>
    <dsp:sp modelId="{03CC0AE1-A549-4E03-BAB9-B653E61F9C8D}">
      <dsp:nvSpPr>
        <dsp:cNvPr id="0" name=""/>
        <dsp:cNvSpPr/>
      </dsp:nvSpPr>
      <dsp:spPr>
        <a:xfrm>
          <a:off x="0" y="2943045"/>
          <a:ext cx="8520600" cy="43173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verage" panose="020B0604020202020204" charset="0"/>
            </a:rPr>
            <a:t>Reduces court cases and related costs</a:t>
          </a:r>
        </a:p>
      </dsp:txBody>
      <dsp:txXfrm>
        <a:off x="21075" y="2964120"/>
        <a:ext cx="8478450" cy="3895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951999-98CB-4AC6-A314-97EAE9C3191B}">
      <dsp:nvSpPr>
        <dsp:cNvPr id="0" name=""/>
        <dsp:cNvSpPr/>
      </dsp:nvSpPr>
      <dsp:spPr>
        <a:xfrm>
          <a:off x="0" y="313071"/>
          <a:ext cx="767476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CA3496B-F757-4477-B7A4-0BB72E5297E1}">
      <dsp:nvSpPr>
        <dsp:cNvPr id="0" name=""/>
        <dsp:cNvSpPr/>
      </dsp:nvSpPr>
      <dsp:spPr>
        <a:xfrm>
          <a:off x="383738" y="47391"/>
          <a:ext cx="5372337" cy="53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062" tIns="0" rIns="20306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verage" panose="020B0604020202020204" charset="0"/>
            </a:rPr>
            <a:t>Premeditation Contacts</a:t>
          </a:r>
        </a:p>
      </dsp:txBody>
      <dsp:txXfrm>
        <a:off x="409677" y="73330"/>
        <a:ext cx="5320459" cy="479482"/>
      </dsp:txXfrm>
    </dsp:sp>
    <dsp:sp modelId="{2F1071D9-3F93-41DD-A4A8-D774BFC16984}">
      <dsp:nvSpPr>
        <dsp:cNvPr id="0" name=""/>
        <dsp:cNvSpPr/>
      </dsp:nvSpPr>
      <dsp:spPr>
        <a:xfrm>
          <a:off x="0" y="1129552"/>
          <a:ext cx="767476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A558BB4-DF43-4E17-8F9C-9B5B3E511D85}">
      <dsp:nvSpPr>
        <dsp:cNvPr id="0" name=""/>
        <dsp:cNvSpPr/>
      </dsp:nvSpPr>
      <dsp:spPr>
        <a:xfrm>
          <a:off x="383738" y="863872"/>
          <a:ext cx="5372337" cy="53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062" tIns="0" rIns="20306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verage" panose="020B0604020202020204" charset="0"/>
            </a:rPr>
            <a:t>Discovery Complete?</a:t>
          </a:r>
        </a:p>
      </dsp:txBody>
      <dsp:txXfrm>
        <a:off x="409677" y="889811"/>
        <a:ext cx="5320459" cy="479482"/>
      </dsp:txXfrm>
    </dsp:sp>
    <dsp:sp modelId="{24FC991C-FCEA-4E96-8381-7DBDF20D582B}">
      <dsp:nvSpPr>
        <dsp:cNvPr id="0" name=""/>
        <dsp:cNvSpPr/>
      </dsp:nvSpPr>
      <dsp:spPr>
        <a:xfrm>
          <a:off x="0" y="1946032"/>
          <a:ext cx="767476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9A20AF2-6A5D-4330-BD17-9569DF76EB69}">
      <dsp:nvSpPr>
        <dsp:cNvPr id="0" name=""/>
        <dsp:cNvSpPr/>
      </dsp:nvSpPr>
      <dsp:spPr>
        <a:xfrm>
          <a:off x="383738" y="1680352"/>
          <a:ext cx="5372337" cy="53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062" tIns="0" rIns="20306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verage" panose="020B0604020202020204" charset="0"/>
            </a:rPr>
            <a:t>Status of Pending Trials</a:t>
          </a:r>
        </a:p>
      </dsp:txBody>
      <dsp:txXfrm>
        <a:off x="409677" y="1706291"/>
        <a:ext cx="5320459" cy="479482"/>
      </dsp:txXfrm>
    </dsp:sp>
    <dsp:sp modelId="{8C08D0B5-EE5B-4C5B-B09F-42C2B1E79D1C}">
      <dsp:nvSpPr>
        <dsp:cNvPr id="0" name=""/>
        <dsp:cNvSpPr/>
      </dsp:nvSpPr>
      <dsp:spPr>
        <a:xfrm>
          <a:off x="0" y="2762512"/>
          <a:ext cx="767476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7AA6289-63F9-4586-9577-632F9CC49BF4}">
      <dsp:nvSpPr>
        <dsp:cNvPr id="0" name=""/>
        <dsp:cNvSpPr/>
      </dsp:nvSpPr>
      <dsp:spPr>
        <a:xfrm>
          <a:off x="383738" y="2496832"/>
          <a:ext cx="5372337" cy="53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062" tIns="0" rIns="20306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verage" panose="020B0604020202020204" charset="0"/>
            </a:rPr>
            <a:t>Trial Venues – Demographics</a:t>
          </a:r>
        </a:p>
      </dsp:txBody>
      <dsp:txXfrm>
        <a:off x="409677" y="2522771"/>
        <a:ext cx="5320459" cy="47948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594C3-A8A9-449E-8535-19B3D5BDD2CE}">
      <dsp:nvSpPr>
        <dsp:cNvPr id="0" name=""/>
        <dsp:cNvSpPr/>
      </dsp:nvSpPr>
      <dsp:spPr>
        <a:xfrm>
          <a:off x="0" y="871900"/>
          <a:ext cx="2390214" cy="15177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54990CF-3BAA-4A7C-B07E-8ED52E740700}">
      <dsp:nvSpPr>
        <dsp:cNvPr id="0" name=""/>
        <dsp:cNvSpPr/>
      </dsp:nvSpPr>
      <dsp:spPr>
        <a:xfrm>
          <a:off x="265579" y="1124200"/>
          <a:ext cx="2390214" cy="15177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verage" panose="020B0604020202020204" charset="0"/>
            </a:rPr>
            <a:t>Insurance adjusters with appropriate settlement authority </a:t>
          </a:r>
        </a:p>
      </dsp:txBody>
      <dsp:txXfrm>
        <a:off x="310033" y="1168654"/>
        <a:ext cx="2301306" cy="1428878"/>
      </dsp:txXfrm>
    </dsp:sp>
    <dsp:sp modelId="{73BD7B5A-B5DE-490E-81F8-DF17EFB71F21}">
      <dsp:nvSpPr>
        <dsp:cNvPr id="0" name=""/>
        <dsp:cNvSpPr/>
      </dsp:nvSpPr>
      <dsp:spPr>
        <a:xfrm>
          <a:off x="2921373" y="871900"/>
          <a:ext cx="2390214" cy="15177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50E94D8-926C-46D6-98D2-48E1A413109F}">
      <dsp:nvSpPr>
        <dsp:cNvPr id="0" name=""/>
        <dsp:cNvSpPr/>
      </dsp:nvSpPr>
      <dsp:spPr>
        <a:xfrm>
          <a:off x="3186953" y="1124200"/>
          <a:ext cx="2390214" cy="15177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verage" panose="020B0604020202020204" charset="0"/>
            </a:rPr>
            <a:t>The trustee and all beneficiaries of a trust</a:t>
          </a:r>
        </a:p>
      </dsp:txBody>
      <dsp:txXfrm>
        <a:off x="3231407" y="1168654"/>
        <a:ext cx="2301306" cy="1428878"/>
      </dsp:txXfrm>
    </dsp:sp>
    <dsp:sp modelId="{9DE04471-7E8D-4E21-9F7B-1FFE34C1422F}">
      <dsp:nvSpPr>
        <dsp:cNvPr id="0" name=""/>
        <dsp:cNvSpPr/>
      </dsp:nvSpPr>
      <dsp:spPr>
        <a:xfrm>
          <a:off x="5842747" y="871900"/>
          <a:ext cx="2390214" cy="15177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10EE551-8E1D-45C6-A118-6135406B73F2}">
      <dsp:nvSpPr>
        <dsp:cNvPr id="0" name=""/>
        <dsp:cNvSpPr/>
      </dsp:nvSpPr>
      <dsp:spPr>
        <a:xfrm>
          <a:off x="6108327" y="1124200"/>
          <a:ext cx="2390214" cy="15177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rage" panose="020B0604020202020204" charset="0"/>
            </a:rPr>
            <a:t>Will and estate beneficiaries</a:t>
          </a:r>
        </a:p>
      </dsp:txBody>
      <dsp:txXfrm>
        <a:off x="6152781" y="1168654"/>
        <a:ext cx="2301306" cy="142887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A0399C-DBEC-42DD-A796-CB34016F4429}">
      <dsp:nvSpPr>
        <dsp:cNvPr id="0" name=""/>
        <dsp:cNvSpPr/>
      </dsp:nvSpPr>
      <dsp:spPr>
        <a:xfrm>
          <a:off x="0" y="386311"/>
          <a:ext cx="5184184" cy="163098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latin typeface="Average" panose="020B0604020202020204" charset="0"/>
            </a:rPr>
            <a:t>Inadequate authority and missing players</a:t>
          </a:r>
        </a:p>
      </dsp:txBody>
      <dsp:txXfrm>
        <a:off x="79618" y="465929"/>
        <a:ext cx="5024948" cy="1471744"/>
      </dsp:txXfrm>
    </dsp:sp>
    <dsp:sp modelId="{C04BB519-C6B7-455C-8E7F-6B985CD05BB4}">
      <dsp:nvSpPr>
        <dsp:cNvPr id="0" name=""/>
        <dsp:cNvSpPr/>
      </dsp:nvSpPr>
      <dsp:spPr>
        <a:xfrm>
          <a:off x="0" y="2135371"/>
          <a:ext cx="5184184" cy="163098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45410"/>
                <a:satOff val="-10630"/>
                <a:lumOff val="273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45410"/>
                <a:satOff val="-10630"/>
                <a:lumOff val="273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45410"/>
                <a:satOff val="-10630"/>
                <a:lumOff val="273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>
              <a:latin typeface="Average" panose="020B0604020202020204" charset="0"/>
            </a:rPr>
            <a:t>Confidentiality issues </a:t>
          </a:r>
        </a:p>
      </dsp:txBody>
      <dsp:txXfrm>
        <a:off x="79618" y="2214989"/>
        <a:ext cx="5024948" cy="147174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CB80B-80DF-4CE2-95F6-46A2007046C8}">
      <dsp:nvSpPr>
        <dsp:cNvPr id="0" name=""/>
        <dsp:cNvSpPr/>
      </dsp:nvSpPr>
      <dsp:spPr>
        <a:xfrm>
          <a:off x="0" y="252909"/>
          <a:ext cx="7674768" cy="9040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95647" tIns="291592" rIns="59564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age" panose="020B0604020202020204" charset="0"/>
              <a:ea typeface="+mn-ea"/>
              <a:cs typeface="+mn-cs"/>
            </a:rPr>
            <a:t>Zoom or Live?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age" panose="020B0604020202020204" charset="0"/>
              <a:ea typeface="+mn-ea"/>
              <a:cs typeface="+mn-cs"/>
            </a:rPr>
            <a:t>Opening session or direct  private caucusing</a:t>
          </a:r>
        </a:p>
      </dsp:txBody>
      <dsp:txXfrm>
        <a:off x="0" y="252909"/>
        <a:ext cx="7674768" cy="904049"/>
      </dsp:txXfrm>
    </dsp:sp>
    <dsp:sp modelId="{205663FE-599C-408D-BCE0-8918F8040118}">
      <dsp:nvSpPr>
        <dsp:cNvPr id="0" name=""/>
        <dsp:cNvSpPr/>
      </dsp:nvSpPr>
      <dsp:spPr>
        <a:xfrm>
          <a:off x="383738" y="53287"/>
          <a:ext cx="5372337" cy="41328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062" tIns="0" rIns="203062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age" panose="020B0604020202020204" charset="0"/>
              <a:ea typeface="+mn-ea"/>
              <a:cs typeface="+mn-cs"/>
            </a:rPr>
            <a:t>Finding common ground</a:t>
          </a:r>
        </a:p>
      </dsp:txBody>
      <dsp:txXfrm>
        <a:off x="403913" y="73462"/>
        <a:ext cx="5331987" cy="372930"/>
      </dsp:txXfrm>
    </dsp:sp>
    <dsp:sp modelId="{5E0CC42B-8869-42AF-A992-C44198D398A6}">
      <dsp:nvSpPr>
        <dsp:cNvPr id="0" name=""/>
        <dsp:cNvSpPr/>
      </dsp:nvSpPr>
      <dsp:spPr>
        <a:xfrm>
          <a:off x="0" y="1446217"/>
          <a:ext cx="7674768" cy="176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779532"/>
              <a:satOff val="7969"/>
              <a:lumOff val="-431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95647" tIns="291592" rIns="59564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age" panose="020B0604020202020204" charset="0"/>
              <a:ea typeface="+mn-ea"/>
              <a:cs typeface="+mn-cs"/>
            </a:rPr>
            <a:t>Torts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age" panose="020B0604020202020204" charset="0"/>
              <a:ea typeface="+mn-ea"/>
              <a:cs typeface="+mn-cs"/>
            </a:rPr>
            <a:t>Estate disputes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age" panose="020B0604020202020204" charset="0"/>
              <a:ea typeface="+mn-ea"/>
              <a:cs typeface="+mn-cs"/>
            </a:rPr>
            <a:t>Employment conflicts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age" panose="020B0604020202020204" charset="0"/>
              <a:ea typeface="+mn-ea"/>
              <a:cs typeface="+mn-cs"/>
            </a:rPr>
            <a:t>Divorce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age" panose="020B0604020202020204" charset="0"/>
              <a:ea typeface="+mn-ea"/>
              <a:cs typeface="+mn-cs"/>
            </a:rPr>
            <a:t>Business dissolution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age" panose="020B0604020202020204" charset="0"/>
              <a:ea typeface="+mn-ea"/>
              <a:cs typeface="+mn-cs"/>
            </a:rPr>
            <a:t>Eminent Domain</a:t>
          </a:r>
        </a:p>
      </dsp:txBody>
      <dsp:txXfrm>
        <a:off x="0" y="1446217"/>
        <a:ext cx="7674768" cy="1764000"/>
      </dsp:txXfrm>
    </dsp:sp>
    <dsp:sp modelId="{467665C9-2006-4D18-B8BD-25D19A6EE482}">
      <dsp:nvSpPr>
        <dsp:cNvPr id="0" name=""/>
        <dsp:cNvSpPr/>
      </dsp:nvSpPr>
      <dsp:spPr>
        <a:xfrm>
          <a:off x="383738" y="1239577"/>
          <a:ext cx="5372337" cy="413280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062" tIns="0" rIns="20306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age" panose="020B0604020202020204" charset="0"/>
              <a:ea typeface="+mn-ea"/>
              <a:cs typeface="+mn-cs"/>
            </a:rPr>
            <a:t>Different methods for different category of cases</a:t>
          </a:r>
        </a:p>
      </dsp:txBody>
      <dsp:txXfrm>
        <a:off x="403913" y="1259752"/>
        <a:ext cx="5331987" cy="37293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C62B35-EA4D-40F9-8E30-5C7B168D4EC9}">
      <dsp:nvSpPr>
        <dsp:cNvPr id="0" name=""/>
        <dsp:cNvSpPr/>
      </dsp:nvSpPr>
      <dsp:spPr>
        <a:xfrm>
          <a:off x="0" y="2648893"/>
          <a:ext cx="6433857" cy="11002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None/>
          </a:pPr>
          <a:r>
            <a:rPr lang="en-US" sz="2000" kern="1200" dirty="0">
              <a:solidFill>
                <a:schemeClr val="bg1"/>
              </a:solidFill>
              <a:latin typeface="Average" panose="020B0604020202020204" charset="0"/>
              <a:ea typeface="+mn-ea"/>
              <a:cs typeface="+mn-cs"/>
            </a:rPr>
            <a:t>Prevents Buyers' remorse</a:t>
          </a:r>
          <a:endParaRPr lang="en-US" sz="2000" kern="1200" dirty="0">
            <a:solidFill>
              <a:schemeClr val="bg1"/>
            </a:solidFill>
            <a:latin typeface="Average" panose="020B0604020202020204" charset="0"/>
          </a:endParaRPr>
        </a:p>
      </dsp:txBody>
      <dsp:txXfrm>
        <a:off x="0" y="2648893"/>
        <a:ext cx="6433857" cy="1100292"/>
      </dsp:txXfrm>
    </dsp:sp>
    <dsp:sp modelId="{34B822A7-86C1-450C-A6A5-8CA6BC95894E}">
      <dsp:nvSpPr>
        <dsp:cNvPr id="0" name=""/>
        <dsp:cNvSpPr/>
      </dsp:nvSpPr>
      <dsp:spPr>
        <a:xfrm rot="10800000">
          <a:off x="0" y="973148"/>
          <a:ext cx="6433857" cy="169224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Font typeface="+mj-lt"/>
            <a:buNone/>
          </a:pPr>
          <a:r>
            <a:rPr lang="en-US" sz="2000" kern="1200" dirty="0">
              <a:solidFill>
                <a:schemeClr val="bg1"/>
              </a:solidFill>
              <a:latin typeface="Average" panose="020B0604020202020204" charset="0"/>
              <a:ea typeface="+mn-ea"/>
              <a:cs typeface="+mn-cs"/>
            </a:rPr>
            <a:t>Agreed terms of the settlement finalized and executed at the conclusion of the mediation. </a:t>
          </a:r>
          <a:endParaRPr lang="en-US" sz="2000" kern="1200" dirty="0">
            <a:solidFill>
              <a:schemeClr val="bg1"/>
            </a:solidFill>
            <a:latin typeface="Average" panose="020B0604020202020204" charset="0"/>
          </a:endParaRPr>
        </a:p>
      </dsp:txBody>
      <dsp:txXfrm rot="10800000">
        <a:off x="0" y="973148"/>
        <a:ext cx="6433857" cy="1099573"/>
      </dsp:txXfrm>
    </dsp:sp>
    <dsp:sp modelId="{0C7D15C0-301E-421D-8B9C-8BCAAF3954CB}">
      <dsp:nvSpPr>
        <dsp:cNvPr id="0" name=""/>
        <dsp:cNvSpPr/>
      </dsp:nvSpPr>
      <dsp:spPr>
        <a:xfrm rot="10800000">
          <a:off x="0" y="228"/>
          <a:ext cx="6433857" cy="9894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Font typeface="+mj-lt"/>
            <a:buNone/>
          </a:pPr>
          <a:r>
            <a:rPr lang="en-US" sz="2000" kern="1200" dirty="0">
              <a:solidFill>
                <a:schemeClr val="bg1"/>
              </a:solidFill>
              <a:latin typeface="Average" panose="020B0604020202020204" charset="0"/>
              <a:ea typeface="+mn-ea"/>
              <a:cs typeface="+mn-cs"/>
            </a:rPr>
            <a:t>Essential typed agreement at the mediation</a:t>
          </a:r>
          <a:endParaRPr lang="en-US" sz="2000" kern="1200" dirty="0">
            <a:solidFill>
              <a:schemeClr val="bg1"/>
            </a:solidFill>
            <a:latin typeface="Average" panose="020B0604020202020204" charset="0"/>
          </a:endParaRPr>
        </a:p>
      </dsp:txBody>
      <dsp:txXfrm rot="10800000">
        <a:off x="0" y="228"/>
        <a:ext cx="6433857" cy="989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c6f73a0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c6f73a0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839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c6f73a04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c6f73a04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c6f73a04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c6f73a04f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c6f73a04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c6f73a04f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7077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c6f73a04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c6f73a04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6630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c6f73a04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c6f73a04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281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c6f73a04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c6f73a04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524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c6f73a04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c6f73a04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6387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402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c6f73a04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c6f73a04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9503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461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21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3348021"/>
            <a:ext cx="6858000" cy="1231118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2770782"/>
            <a:ext cx="6858000" cy="565519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5/2/2022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9628756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275370"/>
            <a:ext cx="7886700" cy="61451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740569"/>
            <a:ext cx="7886700" cy="253480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889887"/>
            <a:ext cx="7885509" cy="511854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5/2/2022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8811418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265075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367049"/>
            <a:ext cx="7885509" cy="1126370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5/2/2022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2756392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273844"/>
            <a:ext cx="6977064" cy="2244678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524168"/>
            <a:ext cx="6564224" cy="41172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376297"/>
            <a:ext cx="7884318" cy="1117122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5/2/2022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9" name="TextBox 8"/>
          <p:cNvSpPr txBox="1"/>
          <p:nvPr/>
        </p:nvSpPr>
        <p:spPr>
          <a:xfrm>
            <a:off x="833283" y="59011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05740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60655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745226"/>
            <a:ext cx="7886700" cy="188387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637936"/>
            <a:ext cx="7885509" cy="855483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5/2/2022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2980971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414462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1928812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414462"/>
            <a:ext cx="2202181" cy="43219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1928812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414462"/>
            <a:ext cx="2199085" cy="43219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1928812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5/2/2022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7025049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3223127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1692266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3655324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3223127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1692266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3655323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3223127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1692266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3655322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5/2/2022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5869001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5/2/2022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1246889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5/2/2022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85516123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0228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440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8660">
              <a:spcBef>
                <a:spcPts val="34"/>
              </a:spcBef>
            </a:pPr>
            <a:r>
              <a:rPr lang="en-US" spc="-17"/>
              <a:t>Copyright</a:t>
            </a:r>
            <a:r>
              <a:rPr lang="en-US" spc="-20"/>
              <a:t> </a:t>
            </a:r>
            <a:r>
              <a:rPr lang="en-US" spc="-7"/>
              <a:t>2022</a:t>
            </a:r>
            <a:r>
              <a:rPr lang="en-US" spc="-17"/>
              <a:t> </a:t>
            </a:r>
            <a:r>
              <a:rPr lang="en-US" spc="-14"/>
              <a:t>Michael </a:t>
            </a:r>
            <a:r>
              <a:rPr lang="en-US"/>
              <a:t>G.</a:t>
            </a:r>
            <a:r>
              <a:rPr lang="en-US" spc="-14"/>
              <a:t> </a:t>
            </a:r>
            <a:r>
              <a:rPr lang="en-US" spc="-7"/>
              <a:t>Balmages</a:t>
            </a:r>
            <a:endParaRPr lang="en-US" spc="-7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8660">
              <a:spcBef>
                <a:spcPts val="34"/>
              </a:spcBef>
            </a:pPr>
            <a:r>
              <a:rPr lang="en-US" spc="-7"/>
              <a:t>2/21/22</a:t>
            </a:r>
            <a:endParaRPr lang="en-US" spc="-7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81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5662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5946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3348021"/>
            <a:ext cx="6858000" cy="1231118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2770256"/>
            <a:ext cx="6858000" cy="565519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5/2/2022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690055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369219"/>
            <a:ext cx="3768912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369219"/>
            <a:ext cx="377547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5/2/2022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1367143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260872"/>
            <a:ext cx="3768912" cy="617934"/>
          </a:xfrm>
        </p:spPr>
        <p:txBody>
          <a:bodyPr anchor="b"/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1878806"/>
            <a:ext cx="3768912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260872"/>
            <a:ext cx="3776661" cy="61793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1878806"/>
            <a:ext cx="377666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5/2/2022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1820895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5/2/2022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3612422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5/2/2022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04264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1543050"/>
            <a:ext cx="2739019" cy="2858691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5/2/2022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2519047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1543050"/>
            <a:ext cx="2739019" cy="2858691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5/2/2022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7554362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369219"/>
            <a:ext cx="767535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5/2/2022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677132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diagramData" Target="../diagrams/data10.xml"/><Relationship Id="rId5" Type="http://schemas.openxmlformats.org/officeDocument/2006/relationships/image" Target="../media/image8.svg"/><Relationship Id="rId10" Type="http://schemas.microsoft.com/office/2007/relationships/diagramDrawing" Target="../diagrams/drawing10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notesSlide" Target="../notesSlides/notesSlide6.xml"/><Relationship Id="rId7" Type="http://schemas.openxmlformats.org/officeDocument/2006/relationships/diagramColors" Target="../diagrams/colors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4" Type="http://schemas.openxmlformats.org/officeDocument/2006/relationships/image" Target="../media/image11.png"/><Relationship Id="rId9" Type="http://schemas.microsoft.com/office/2007/relationships/diagramDrawing" Target="../diagrams/drawing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9.xml"/><Relationship Id="rId5" Type="http://schemas.openxmlformats.org/officeDocument/2006/relationships/image" Target="../media/image13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3" Type="http://schemas.openxmlformats.org/officeDocument/2006/relationships/notesSlide" Target="../notesSlides/notesSlide8.xml"/><Relationship Id="rId7" Type="http://schemas.openxmlformats.org/officeDocument/2006/relationships/diagramQuickStyle" Target="../diagrams/quickStyl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diagramLayout" Target="../diagrams/layout16.xml"/><Relationship Id="rId5" Type="http://schemas.openxmlformats.org/officeDocument/2006/relationships/diagramData" Target="../diagrams/data16.xml"/><Relationship Id="rId4" Type="http://schemas.openxmlformats.org/officeDocument/2006/relationships/image" Target="../media/image1.png"/><Relationship Id="rId9" Type="http://schemas.microsoft.com/office/2007/relationships/diagramDrawing" Target="../diagrams/drawing1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22.jpe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8.xml"/><Relationship Id="rId3" Type="http://schemas.openxmlformats.org/officeDocument/2006/relationships/notesSlide" Target="../notesSlides/notesSlide10.xml"/><Relationship Id="rId7" Type="http://schemas.openxmlformats.org/officeDocument/2006/relationships/diagramQuickStyle" Target="../diagrams/quickStyl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diagramLayout" Target="../diagrams/layout18.xml"/><Relationship Id="rId5" Type="http://schemas.openxmlformats.org/officeDocument/2006/relationships/diagramData" Target="../diagrams/data18.xml"/><Relationship Id="rId4" Type="http://schemas.openxmlformats.org/officeDocument/2006/relationships/image" Target="../media/image1.png"/><Relationship Id="rId9" Type="http://schemas.microsoft.com/office/2007/relationships/diagramDrawing" Target="../diagrams/drawing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7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notesSlide" Target="../notesSlides/notesSlide3.xml"/><Relationship Id="rId7" Type="http://schemas.openxmlformats.org/officeDocument/2006/relationships/diagramQuickStyle" Target="../diagrams/quickStyle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1.png"/><Relationship Id="rId9" Type="http://schemas.microsoft.com/office/2007/relationships/diagramDrawing" Target="../diagrams/drawing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notesSlide" Target="../notesSlides/notesSlide4.xml"/><Relationship Id="rId7" Type="http://schemas.openxmlformats.org/officeDocument/2006/relationships/diagramQuickStyle" Target="../diagrams/quickStyle7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8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1.png"/><Relationship Id="rId9" Type="http://schemas.microsoft.com/office/2007/relationships/diagramDrawing" Target="../diagrams/drawing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2C4D0373-9DAD-458B-9BD6-11F1A05B08D7}"/>
              </a:ext>
            </a:extLst>
          </p:cNvPr>
          <p:cNvSpPr/>
          <p:nvPr/>
        </p:nvSpPr>
        <p:spPr>
          <a:xfrm>
            <a:off x="0" y="0"/>
            <a:ext cx="9144000" cy="3291161"/>
          </a:xfrm>
          <a:custGeom>
            <a:avLst/>
            <a:gdLst/>
            <a:ahLst/>
            <a:cxnLst/>
            <a:rect l="l" t="t" r="r" b="b"/>
            <a:pathLst>
              <a:path w="6896100" h="6350">
                <a:moveTo>
                  <a:pt x="6895846" y="0"/>
                </a:moveTo>
                <a:lnTo>
                  <a:pt x="0" y="0"/>
                </a:lnTo>
                <a:lnTo>
                  <a:pt x="0" y="6096"/>
                </a:lnTo>
                <a:lnTo>
                  <a:pt x="6895846" y="6096"/>
                </a:lnTo>
                <a:lnTo>
                  <a:pt x="6895846" y="0"/>
                </a:lnTo>
                <a:close/>
              </a:path>
            </a:pathLst>
          </a:custGeom>
          <a:gradFill>
            <a:gsLst>
              <a:gs pos="77000">
                <a:srgbClr val="12455B"/>
              </a:gs>
              <a:gs pos="0">
                <a:schemeClr val="accent1">
                  <a:lumMod val="60000"/>
                  <a:lumOff val="40000"/>
                </a:schemeClr>
              </a:gs>
              <a:gs pos="21000">
                <a:srgbClr val="12455B"/>
              </a:gs>
              <a:gs pos="100000">
                <a:schemeClr val="accent1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574964" y="713509"/>
            <a:ext cx="7450283" cy="199526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dirty="0"/>
            </a:br>
            <a:br>
              <a:rPr lang="en-US" sz="5300" dirty="0"/>
            </a:br>
            <a:r>
              <a:rPr lang="en-US" sz="5300" b="1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age" panose="020B0604020202020204" charset="0"/>
              </a:rPr>
              <a:t>MEDIATING LEGAL DISPUTES</a:t>
            </a:r>
            <a:br>
              <a:rPr lang="en-US" sz="2200" spc="0" dirty="0">
                <a:latin typeface="Average" panose="020B0604020202020204" charset="0"/>
              </a:rPr>
            </a:br>
            <a:endParaRPr lang="en-US" sz="3100" spc="0" dirty="0">
              <a:latin typeface="Average" panose="020B0604020202020204" charset="0"/>
            </a:endParaRP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1937904" y="3978977"/>
            <a:ext cx="5534892" cy="5723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2000" b="1" dirty="0">
                <a:latin typeface="Garamond"/>
                <a:cs typeface="Garamond"/>
              </a:rPr>
              <a:t>JUDGE</a:t>
            </a:r>
            <a:r>
              <a:rPr lang="en-US" sz="2000" b="1" spc="-25" dirty="0">
                <a:latin typeface="Garamond"/>
                <a:cs typeface="Garamond"/>
              </a:rPr>
              <a:t> </a:t>
            </a:r>
            <a:r>
              <a:rPr lang="en-US" sz="2000" b="1" dirty="0">
                <a:latin typeface="Garamond"/>
                <a:cs typeface="Garamond"/>
              </a:rPr>
              <a:t>H.</a:t>
            </a:r>
            <a:r>
              <a:rPr lang="en-US" sz="2000" b="1" spc="-25" dirty="0">
                <a:latin typeface="Garamond"/>
                <a:cs typeface="Garamond"/>
              </a:rPr>
              <a:t> </a:t>
            </a:r>
            <a:r>
              <a:rPr lang="en-US" sz="2000" b="1" dirty="0">
                <a:latin typeface="Garamond"/>
                <a:cs typeface="Garamond"/>
              </a:rPr>
              <a:t>THOMAS</a:t>
            </a:r>
            <a:r>
              <a:rPr lang="en-US" sz="2000" b="1" spc="-25" dirty="0">
                <a:latin typeface="Garamond"/>
                <a:cs typeface="Garamond"/>
              </a:rPr>
              <a:t> </a:t>
            </a:r>
            <a:r>
              <a:rPr lang="en-US" sz="2000" b="1" dirty="0">
                <a:latin typeface="Garamond"/>
                <a:cs typeface="Garamond"/>
              </a:rPr>
              <a:t>PADRICK,</a:t>
            </a:r>
            <a:r>
              <a:rPr lang="en-US" sz="2000" b="1" spc="-25" dirty="0">
                <a:latin typeface="Garamond"/>
                <a:cs typeface="Garamond"/>
              </a:rPr>
              <a:t> </a:t>
            </a:r>
            <a:r>
              <a:rPr lang="en-US" sz="2000" b="1" dirty="0">
                <a:latin typeface="Garamond"/>
                <a:cs typeface="Garamond"/>
              </a:rPr>
              <a:t>JR</a:t>
            </a:r>
            <a:r>
              <a:rPr lang="en-US" sz="2000" b="1" spc="-20" dirty="0">
                <a:latin typeface="Garamond"/>
                <a:cs typeface="Garamond"/>
              </a:rPr>
              <a:t> </a:t>
            </a:r>
            <a:r>
              <a:rPr lang="en-US" sz="2000" b="1" dirty="0">
                <a:latin typeface="Garamond"/>
                <a:cs typeface="Garamond"/>
              </a:rPr>
              <a:t>(RET)</a:t>
            </a:r>
            <a:endParaRPr lang="en-US" sz="2000" dirty="0">
              <a:latin typeface="Garamond"/>
              <a:cs typeface="Garamon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1B9CC0-152A-4B39-8591-156E55F1A938}"/>
              </a:ext>
            </a:extLst>
          </p:cNvPr>
          <p:cNvSpPr txBox="1"/>
          <p:nvPr/>
        </p:nvSpPr>
        <p:spPr>
          <a:xfrm>
            <a:off x="1556905" y="2571441"/>
            <a:ext cx="59158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spc="0" dirty="0">
                <a:latin typeface="Average" panose="020B0604020202020204" charset="0"/>
              </a:rPr>
              <a:t>VIRGINIA BEACH BAR ASSOCIATION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6C1843-2683-46E5-A1EF-892C7DCEE9FD}"/>
              </a:ext>
            </a:extLst>
          </p:cNvPr>
          <p:cNvSpPr txBox="1"/>
          <p:nvPr/>
        </p:nvSpPr>
        <p:spPr>
          <a:xfrm>
            <a:off x="4036003" y="2939454"/>
            <a:ext cx="746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age" panose="020B0604020202020204" charset="0"/>
              </a:rPr>
              <a:t>…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020E385-54F4-42F2-9A7E-7A8B8160E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5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21250" defTabSz="914400"/>
            <a:r>
              <a:rPr lang="en-US" sz="4000" dirty="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  <a:latin typeface="Average" panose="020B0604020202020204" charset="0"/>
              </a:rPr>
              <a:t>Client Unrealistic Expectations</a:t>
            </a:r>
          </a:p>
        </p:txBody>
      </p:sp>
      <p:sp>
        <p:nvSpPr>
          <p:cNvPr id="26" name="Rounded Rectangle 17">
            <a:extLst>
              <a:ext uri="{FF2B5EF4-FFF2-40B4-BE49-F238E27FC236}">
                <a16:creationId xmlns:a16="http://schemas.microsoft.com/office/drawing/2014/main" id="{B1B60728-8C3E-4908-96B8-23E962259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50389" y="1461052"/>
            <a:ext cx="2572414" cy="2922104"/>
          </a:xfrm>
          <a:prstGeom prst="roundRect">
            <a:avLst>
              <a:gd name="adj" fmla="val 2028"/>
            </a:avLst>
          </a:prstGeom>
          <a:solidFill>
            <a:schemeClr val="bg1"/>
          </a:solidFill>
          <a:ln>
            <a:noFill/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 descr="Onboarding">
            <a:extLst>
              <a:ext uri="{FF2B5EF4-FFF2-40B4-BE49-F238E27FC236}">
                <a16:creationId xmlns:a16="http://schemas.microsoft.com/office/drawing/2014/main" id="{502EF852-5215-593B-E5F6-8B458D4E6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70118" y="1855626"/>
            <a:ext cx="2132956" cy="2132956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dt" sz="half" idx="10"/>
          </p:nvPr>
        </p:nvSpPr>
        <p:spPr>
          <a:xfrm>
            <a:off x="1771650" y="5610231"/>
            <a:ext cx="2057400" cy="142872"/>
          </a:xfrm>
          <a:prstGeom prst="rect">
            <a:avLst/>
          </a:prstGeom>
        </p:spPr>
        <p:txBody>
          <a:bodyPr vert="horz" wrap="square" lIns="0" tIns="4330" rIns="0" bIns="0" rtlCol="0" anchor="ctr">
            <a:spAutoFit/>
          </a:bodyPr>
          <a:lstStyle/>
          <a:p>
            <a:pPr marL="8660" defTabSz="233812">
              <a:spcBef>
                <a:spcPts val="34"/>
              </a:spcBef>
              <a:buClrTx/>
            </a:pPr>
            <a:r>
              <a:rPr kern="12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Copyright</a:t>
            </a:r>
            <a:r>
              <a:rPr kern="1200" spc="-2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2022</a:t>
            </a:r>
            <a:r>
              <a:rPr kern="12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Michael </a:t>
            </a:r>
            <a:r>
              <a:rPr kern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G.</a:t>
            </a:r>
            <a:r>
              <a:rPr kern="12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Balmages</a:t>
            </a:r>
          </a:p>
        </p:txBody>
      </p:sp>
      <p:graphicFrame>
        <p:nvGraphicFramePr>
          <p:cNvPr id="28" name="TextBox 9">
            <a:extLst>
              <a:ext uri="{FF2B5EF4-FFF2-40B4-BE49-F238E27FC236}">
                <a16:creationId xmlns:a16="http://schemas.microsoft.com/office/drawing/2014/main" id="{8C3BEF85-44E1-6EF8-4C5D-9963D1C8E6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9909657"/>
              </p:ext>
            </p:extLst>
          </p:nvPr>
        </p:nvGraphicFramePr>
        <p:xfrm>
          <a:off x="628650" y="1461052"/>
          <a:ext cx="4767642" cy="1981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1363963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1313359" y="361045"/>
            <a:ext cx="6508817" cy="1231117"/>
          </a:xfrm>
          <a:prstGeom prst="rect">
            <a:avLst/>
          </a:prstGeom>
        </p:spPr>
        <p:txBody>
          <a:bodyPr spcFirstLastPara="1" vert="horz" wrap="none" lIns="91440" tIns="45720" rIns="91440" bIns="45720" rtlCol="0" anchor="t" anchorCtr="0">
            <a:normAutofit/>
          </a:bodyPr>
          <a:lstStyle/>
          <a:p>
            <a:pPr marL="0" lvl="0" indent="0" algn="r" defTabSz="914400">
              <a:spcBef>
                <a:spcPct val="0"/>
              </a:spcBef>
              <a:spcAft>
                <a:spcPts val="0"/>
              </a:spcAft>
            </a:pPr>
            <a:r>
              <a:rPr lang="en-US" sz="6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Average" panose="020B0604020202020204" charset="0"/>
              </a:rPr>
              <a:t>Barriers to Settlement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1C219E-B8CF-43B8-9E5E-7DAC528C5408}"/>
              </a:ext>
            </a:extLst>
          </p:cNvPr>
          <p:cNvGrpSpPr/>
          <p:nvPr/>
        </p:nvGrpSpPr>
        <p:grpSpPr>
          <a:xfrm>
            <a:off x="3005911" y="1897636"/>
            <a:ext cx="3123712" cy="2451679"/>
            <a:chOff x="4143375" y="497666"/>
            <a:chExt cx="3123712" cy="24516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7C2B009-4A9D-4A0E-9B34-5FEAA5C4D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3375" y="497666"/>
              <a:ext cx="3123712" cy="2451679"/>
            </a:xfrm>
            <a:prstGeom prst="rect">
              <a:avLst/>
            </a:prstGeom>
          </p:spPr>
        </p:pic>
        <p:sp>
          <p:nvSpPr>
            <p:cNvPr id="11" name="object 10">
              <a:extLst>
                <a:ext uri="{FF2B5EF4-FFF2-40B4-BE49-F238E27FC236}">
                  <a16:creationId xmlns:a16="http://schemas.microsoft.com/office/drawing/2014/main" id="{318AD8E5-1739-44AF-84C0-9B8F8597D3AC}"/>
                </a:ext>
              </a:extLst>
            </p:cNvPr>
            <p:cNvSpPr txBox="1"/>
            <p:nvPr/>
          </p:nvSpPr>
          <p:spPr>
            <a:xfrm>
              <a:off x="4600293" y="740352"/>
              <a:ext cx="612631" cy="213415"/>
            </a:xfrm>
            <a:prstGeom prst="rect">
              <a:avLst/>
            </a:prstGeom>
          </p:spPr>
          <p:txBody>
            <a:bodyPr vert="horz" wrap="square" lIns="0" tIns="8659" rIns="0" bIns="0" rtlCol="0">
              <a:spAutoFit/>
            </a:bodyPr>
            <a:lstStyle/>
            <a:p>
              <a:pPr marL="8660" defTabSz="233812">
                <a:spcBef>
                  <a:spcPts val="68"/>
                </a:spcBef>
                <a:buClrTx/>
              </a:pPr>
              <a:r>
                <a:rPr sz="1330" i="1" kern="1200" dirty="0">
                  <a:solidFill>
                    <a:srgbClr val="2F2F2F"/>
                  </a:solidFill>
                  <a:latin typeface="Times New Roman"/>
                  <a:ea typeface="+mn-ea"/>
                  <a:cs typeface="Times New Roman"/>
                </a:rPr>
                <a:t>$</a:t>
              </a:r>
              <a:r>
                <a:rPr sz="1330" i="1" kern="1200" spc="-65" dirty="0">
                  <a:solidFill>
                    <a:srgbClr val="2F2F2F"/>
                  </a:solidFill>
                  <a:latin typeface="Times New Roman"/>
                  <a:ea typeface="+mn-ea"/>
                  <a:cs typeface="Times New Roman"/>
                </a:rPr>
                <a:t> </a:t>
              </a:r>
              <a:r>
                <a:rPr sz="1330" i="1" kern="1200" spc="51" dirty="0">
                  <a:solidFill>
                    <a:srgbClr val="2F2F2F"/>
                  </a:solidFill>
                  <a:latin typeface="Times New Roman"/>
                  <a:ea typeface="+mn-ea"/>
                  <a:cs typeface="Times New Roman"/>
                </a:rPr>
                <a:t>1,500</a:t>
              </a:r>
              <a:endParaRPr sz="1330" kern="1200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3F6D2865-1DC7-4583-BF8F-15CD515CFE43}"/>
                </a:ext>
              </a:extLst>
            </p:cNvPr>
            <p:cNvSpPr txBox="1"/>
            <p:nvPr/>
          </p:nvSpPr>
          <p:spPr>
            <a:xfrm>
              <a:off x="5871019" y="633680"/>
              <a:ext cx="960824" cy="213415"/>
            </a:xfrm>
            <a:prstGeom prst="rect">
              <a:avLst/>
            </a:prstGeom>
          </p:spPr>
          <p:txBody>
            <a:bodyPr vert="horz" wrap="square" lIns="0" tIns="8659" rIns="0" bIns="0" rtlCol="0">
              <a:spAutoFit/>
            </a:bodyPr>
            <a:lstStyle/>
            <a:p>
              <a:pPr marL="8660" defTabSz="233812">
                <a:spcBef>
                  <a:spcPts val="68"/>
                </a:spcBef>
                <a:buClrTx/>
              </a:pPr>
              <a:r>
                <a:rPr sz="1330" i="1" kern="1200" dirty="0">
                  <a:solidFill>
                    <a:srgbClr val="2F2F2F"/>
                  </a:solidFill>
                  <a:latin typeface="Times New Roman"/>
                  <a:ea typeface="+mn-ea"/>
                  <a:cs typeface="Times New Roman"/>
                </a:rPr>
                <a:t>$</a:t>
              </a:r>
              <a:r>
                <a:rPr sz="1330" i="1" kern="1200" spc="-65" dirty="0">
                  <a:solidFill>
                    <a:srgbClr val="2F2F2F"/>
                  </a:solidFill>
                  <a:latin typeface="Times New Roman"/>
                  <a:ea typeface="+mn-ea"/>
                  <a:cs typeface="Times New Roman"/>
                </a:rPr>
                <a:t> </a:t>
              </a:r>
              <a:r>
                <a:rPr sz="1330" i="1" kern="1200" spc="51" dirty="0">
                  <a:solidFill>
                    <a:srgbClr val="2F2F2F"/>
                  </a:solidFill>
                  <a:latin typeface="Times New Roman"/>
                  <a:ea typeface="+mn-ea"/>
                  <a:cs typeface="Times New Roman"/>
                </a:rPr>
                <a:t>1,</a:t>
              </a:r>
              <a:r>
                <a:rPr lang="en-US" sz="1330" i="1" kern="1200" spc="51" dirty="0">
                  <a:solidFill>
                    <a:srgbClr val="2F2F2F"/>
                  </a:solidFill>
                  <a:latin typeface="Times New Roman"/>
                  <a:ea typeface="+mn-ea"/>
                  <a:cs typeface="Times New Roman"/>
                </a:rPr>
                <a:t>0</a:t>
              </a:r>
              <a:r>
                <a:rPr sz="1330" i="1" kern="1200" spc="51" dirty="0">
                  <a:solidFill>
                    <a:srgbClr val="2F2F2F"/>
                  </a:solidFill>
                  <a:latin typeface="Times New Roman"/>
                  <a:ea typeface="+mn-ea"/>
                  <a:cs typeface="Times New Roman"/>
                </a:rPr>
                <a:t>00</a:t>
              </a:r>
              <a:r>
                <a:rPr lang="en-US" sz="1330" i="1" kern="1200" spc="51" dirty="0">
                  <a:solidFill>
                    <a:srgbClr val="2F2F2F"/>
                  </a:solidFill>
                  <a:latin typeface="Times New Roman"/>
                  <a:ea typeface="+mn-ea"/>
                  <a:cs typeface="Times New Roman"/>
                </a:rPr>
                <a:t>,000</a:t>
              </a:r>
              <a:endParaRPr sz="1330" kern="1200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3" name="object 10">
            <a:extLst>
              <a:ext uri="{FF2B5EF4-FFF2-40B4-BE49-F238E27FC236}">
                <a16:creationId xmlns:a16="http://schemas.microsoft.com/office/drawing/2014/main" id="{5E72C1A5-4A9B-4224-8B37-C182ABA9FEDB}"/>
              </a:ext>
            </a:extLst>
          </p:cNvPr>
          <p:cNvSpPr txBox="1">
            <a:spLocks/>
          </p:cNvSpPr>
          <p:nvPr/>
        </p:nvSpPr>
        <p:spPr>
          <a:xfrm>
            <a:off x="0" y="5000628"/>
            <a:ext cx="3494617" cy="127483"/>
          </a:xfrm>
          <a:prstGeom prst="rect">
            <a:avLst/>
          </a:prstGeom>
        </p:spPr>
        <p:txBody>
          <a:bodyPr vert="horz" wrap="square" lIns="0" tIns="4330" rIns="0" b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60" defTabSz="233812">
              <a:spcBef>
                <a:spcPts val="34"/>
              </a:spcBef>
            </a:pPr>
            <a:r>
              <a:rPr lang="en-US" sz="8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Copyright</a:t>
            </a:r>
            <a:r>
              <a:rPr lang="en-US" sz="800" spc="-2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8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2022</a:t>
            </a:r>
            <a:r>
              <a:rPr lang="en-US" sz="8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8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Michael </a:t>
            </a:r>
            <a:r>
              <a:rPr lang="en-US" sz="8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G.</a:t>
            </a:r>
            <a:r>
              <a:rPr lang="en-US" sz="8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800" spc="-7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Balmages</a:t>
            </a:r>
            <a:endParaRPr lang="en-US" sz="800" spc="-7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3723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>
            <a:spLocks noGrp="1"/>
          </p:cNvSpPr>
          <p:nvPr>
            <p:ph type="dt" sz="half" idx="10"/>
          </p:nvPr>
        </p:nvSpPr>
        <p:spPr>
          <a:xfrm>
            <a:off x="1771650" y="5610231"/>
            <a:ext cx="2057400" cy="142872"/>
          </a:xfrm>
          <a:prstGeom prst="rect">
            <a:avLst/>
          </a:prstGeom>
        </p:spPr>
        <p:txBody>
          <a:bodyPr vert="horz" wrap="square" lIns="0" tIns="4330" rIns="0" bIns="0" rtlCol="0" anchor="ctr">
            <a:spAutoFit/>
          </a:bodyPr>
          <a:lstStyle/>
          <a:p>
            <a:pPr marL="8660" defTabSz="233812">
              <a:spcBef>
                <a:spcPts val="34"/>
              </a:spcBef>
              <a:buClrTx/>
            </a:pPr>
            <a:r>
              <a:rPr kern="12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Copyright</a:t>
            </a:r>
            <a:r>
              <a:rPr kern="1200" spc="-2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2022</a:t>
            </a:r>
            <a:r>
              <a:rPr kern="12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Michael </a:t>
            </a:r>
            <a:r>
              <a:rPr kern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G.</a:t>
            </a:r>
            <a:r>
              <a:rPr kern="12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Balmages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11"/>
          </p:nvPr>
        </p:nvSpPr>
        <p:spPr>
          <a:xfrm>
            <a:off x="4171950" y="5610231"/>
            <a:ext cx="3086100" cy="142872"/>
          </a:xfrm>
          <a:prstGeom prst="rect">
            <a:avLst/>
          </a:prstGeom>
        </p:spPr>
        <p:txBody>
          <a:bodyPr vert="horz" wrap="square" lIns="0" tIns="4330" rIns="0" bIns="0" rtlCol="0" anchor="ctr">
            <a:spAutoFit/>
          </a:bodyPr>
          <a:lstStyle/>
          <a:p>
            <a:pPr marL="8660" defTabSz="233812">
              <a:spcBef>
                <a:spcPts val="34"/>
              </a:spcBef>
              <a:buClrTx/>
            </a:pPr>
            <a:r>
              <a:rPr kern="12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2/21/22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C068A5-04FC-4A08-886E-D94EEDCE0A7F}"/>
              </a:ext>
            </a:extLst>
          </p:cNvPr>
          <p:cNvSpPr txBox="1"/>
          <p:nvPr/>
        </p:nvSpPr>
        <p:spPr>
          <a:xfrm>
            <a:off x="537848" y="302767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8660" marR="3464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sz="36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Average" panose="020B0604020202020204" charset="0"/>
                <a:ea typeface="+mj-ea"/>
                <a:cs typeface="+mj-cs"/>
              </a:rPr>
              <a:t>Some reasons why defendants and/or their counsel do not want to settle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Average" panose="020B0604020202020204" charset="0"/>
              <a:ea typeface="+mj-ea"/>
              <a:cs typeface="+mj-cs"/>
            </a:endParaRPr>
          </a:p>
        </p:txBody>
      </p:sp>
      <p:graphicFrame>
        <p:nvGraphicFramePr>
          <p:cNvPr id="16" name="object 6">
            <a:extLst>
              <a:ext uri="{FF2B5EF4-FFF2-40B4-BE49-F238E27FC236}">
                <a16:creationId xmlns:a16="http://schemas.microsoft.com/office/drawing/2014/main" id="{88A50024-88DE-49F1-83E6-04AAB23B5A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5978755"/>
              </p:ext>
            </p:extLst>
          </p:nvPr>
        </p:nvGraphicFramePr>
        <p:xfrm>
          <a:off x="683321" y="1557496"/>
          <a:ext cx="7249625" cy="3328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object 10">
            <a:extLst>
              <a:ext uri="{FF2B5EF4-FFF2-40B4-BE49-F238E27FC236}">
                <a16:creationId xmlns:a16="http://schemas.microsoft.com/office/drawing/2014/main" id="{C91B9B7B-128B-467E-AD04-E2E699FFB7BC}"/>
              </a:ext>
            </a:extLst>
          </p:cNvPr>
          <p:cNvSpPr txBox="1">
            <a:spLocks/>
          </p:cNvSpPr>
          <p:nvPr/>
        </p:nvSpPr>
        <p:spPr>
          <a:xfrm>
            <a:off x="24341" y="5016017"/>
            <a:ext cx="3494617" cy="127483"/>
          </a:xfrm>
          <a:prstGeom prst="rect">
            <a:avLst/>
          </a:prstGeom>
        </p:spPr>
        <p:txBody>
          <a:bodyPr vert="horz" wrap="square" lIns="0" tIns="4330" rIns="0" b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60" defTabSz="233812">
              <a:spcBef>
                <a:spcPts val="34"/>
              </a:spcBef>
            </a:pPr>
            <a:r>
              <a:rPr lang="en-US" sz="8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Copyright</a:t>
            </a:r>
            <a:r>
              <a:rPr lang="en-US" sz="800" spc="-2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8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2022</a:t>
            </a:r>
            <a:r>
              <a:rPr lang="en-US" sz="8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8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Michael </a:t>
            </a:r>
            <a:r>
              <a:rPr lang="en-US" sz="8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G.</a:t>
            </a:r>
            <a:r>
              <a:rPr lang="en-US" sz="8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800" spc="-7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Balmages</a:t>
            </a:r>
            <a:endParaRPr lang="en-US" sz="800" spc="-7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>
            <a:spLocks noGrp="1"/>
          </p:cNvSpPr>
          <p:nvPr>
            <p:ph type="dt" sz="half" idx="10"/>
          </p:nvPr>
        </p:nvSpPr>
        <p:spPr>
          <a:xfrm>
            <a:off x="1771650" y="5610231"/>
            <a:ext cx="2057400" cy="142872"/>
          </a:xfrm>
          <a:prstGeom prst="rect">
            <a:avLst/>
          </a:prstGeom>
        </p:spPr>
        <p:txBody>
          <a:bodyPr vert="horz" wrap="square" lIns="0" tIns="4330" rIns="0" bIns="0" rtlCol="0" anchor="ctr">
            <a:spAutoFit/>
          </a:bodyPr>
          <a:lstStyle/>
          <a:p>
            <a:pPr marL="8660" defTabSz="233812">
              <a:spcBef>
                <a:spcPts val="34"/>
              </a:spcBef>
              <a:buClrTx/>
            </a:pPr>
            <a:r>
              <a:rPr kern="12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Copyright</a:t>
            </a:r>
            <a:r>
              <a:rPr kern="1200" spc="-2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2022</a:t>
            </a:r>
            <a:r>
              <a:rPr kern="12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Michael </a:t>
            </a:r>
            <a:r>
              <a:rPr kern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G.</a:t>
            </a:r>
            <a:r>
              <a:rPr kern="12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Balmages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11"/>
          </p:nvPr>
        </p:nvSpPr>
        <p:spPr>
          <a:xfrm>
            <a:off x="4171950" y="5610231"/>
            <a:ext cx="3086100" cy="142872"/>
          </a:xfrm>
          <a:prstGeom prst="rect">
            <a:avLst/>
          </a:prstGeom>
        </p:spPr>
        <p:txBody>
          <a:bodyPr vert="horz" wrap="square" lIns="0" tIns="4330" rIns="0" bIns="0" rtlCol="0" anchor="ctr">
            <a:spAutoFit/>
          </a:bodyPr>
          <a:lstStyle/>
          <a:p>
            <a:pPr marL="8660" defTabSz="233812">
              <a:spcBef>
                <a:spcPts val="34"/>
              </a:spcBef>
              <a:buClrTx/>
            </a:pPr>
            <a:r>
              <a:rPr kern="12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2/21/22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C068A5-04FC-4A08-886E-D94EEDCE0A7F}"/>
              </a:ext>
            </a:extLst>
          </p:cNvPr>
          <p:cNvSpPr txBox="1"/>
          <p:nvPr/>
        </p:nvSpPr>
        <p:spPr>
          <a:xfrm>
            <a:off x="683321" y="48526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8660" marR="3464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sz="3600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Average" panose="020B0604020202020204" charset="0"/>
                <a:ea typeface="+mj-ea"/>
                <a:cs typeface="+mj-cs"/>
              </a:rPr>
              <a:t>Some reasons why defendants and/or their counsel do not want to settle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Average" panose="020B0604020202020204" charset="0"/>
              <a:ea typeface="+mj-ea"/>
              <a:cs typeface="+mj-cs"/>
            </a:endParaRPr>
          </a:p>
        </p:txBody>
      </p:sp>
      <p:graphicFrame>
        <p:nvGraphicFramePr>
          <p:cNvPr id="16" name="object 6">
            <a:extLst>
              <a:ext uri="{FF2B5EF4-FFF2-40B4-BE49-F238E27FC236}">
                <a16:creationId xmlns:a16="http://schemas.microsoft.com/office/drawing/2014/main" id="{88A50024-88DE-49F1-83E6-04AAB23B5A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2839176"/>
              </p:ext>
            </p:extLst>
          </p:nvPr>
        </p:nvGraphicFramePr>
        <p:xfrm>
          <a:off x="683321" y="1557496"/>
          <a:ext cx="7136987" cy="3328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object 10">
            <a:extLst>
              <a:ext uri="{FF2B5EF4-FFF2-40B4-BE49-F238E27FC236}">
                <a16:creationId xmlns:a16="http://schemas.microsoft.com/office/drawing/2014/main" id="{C5C48C6D-BCE8-426E-8CDF-70A65C76A66C}"/>
              </a:ext>
            </a:extLst>
          </p:cNvPr>
          <p:cNvSpPr txBox="1">
            <a:spLocks/>
          </p:cNvSpPr>
          <p:nvPr/>
        </p:nvSpPr>
        <p:spPr>
          <a:xfrm>
            <a:off x="0" y="5016017"/>
            <a:ext cx="3494617" cy="127483"/>
          </a:xfrm>
          <a:prstGeom prst="rect">
            <a:avLst/>
          </a:prstGeom>
        </p:spPr>
        <p:txBody>
          <a:bodyPr vert="horz" wrap="square" lIns="0" tIns="4330" rIns="0" b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60" defTabSz="233812">
              <a:spcBef>
                <a:spcPts val="34"/>
              </a:spcBef>
            </a:pPr>
            <a:r>
              <a:rPr lang="en-US" sz="8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Copyright</a:t>
            </a:r>
            <a:r>
              <a:rPr lang="en-US" sz="800" spc="-2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8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2022</a:t>
            </a:r>
            <a:r>
              <a:rPr lang="en-US" sz="8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8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Michael </a:t>
            </a:r>
            <a:r>
              <a:rPr lang="en-US" sz="8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G.</a:t>
            </a:r>
            <a:r>
              <a:rPr lang="en-US" sz="8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800" spc="-7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Balmages</a:t>
            </a:r>
            <a:endParaRPr lang="en-US" sz="800" spc="-7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5604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6130003-5222-4875-8738-1217755C7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5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8660" defTabSz="914400"/>
            <a:r>
              <a:rPr lang="en-US" sz="4000" dirty="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  <a:latin typeface="Average" panose="020B0604020202020204" charset="0"/>
              </a:rPr>
              <a:t>TROUBLE</a:t>
            </a:r>
            <a:r>
              <a:rPr lang="en-US" sz="4000" spc="-17" dirty="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  <a:latin typeface="Average" panose="020B0604020202020204" charset="0"/>
              </a:rPr>
              <a:t> </a:t>
            </a:r>
            <a:r>
              <a:rPr lang="en-US" sz="4000" dirty="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  <a:latin typeface="Average" panose="020B0604020202020204" charset="0"/>
              </a:rPr>
              <a:t>FROM</a:t>
            </a:r>
            <a:r>
              <a:rPr lang="en-US" sz="4000" spc="-20" dirty="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  <a:latin typeface="Average" panose="020B0604020202020204" charset="0"/>
              </a:rPr>
              <a:t> </a:t>
            </a:r>
            <a:r>
              <a:rPr lang="en-US" sz="4000" dirty="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  <a:latin typeface="Average" panose="020B0604020202020204" charset="0"/>
              </a:rPr>
              <a:t>BOTH</a:t>
            </a:r>
            <a:r>
              <a:rPr lang="en-US" sz="4000" spc="-17" dirty="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  <a:latin typeface="Average" panose="020B0604020202020204" charset="0"/>
              </a:rPr>
              <a:t> </a:t>
            </a:r>
            <a:r>
              <a:rPr lang="en-US" sz="4000" spc="-7" dirty="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  <a:latin typeface="Average" panose="020B0604020202020204" charset="0"/>
              </a:rPr>
              <a:t>SIDES:</a:t>
            </a:r>
            <a:endParaRPr lang="en-US" sz="4000" dirty="0">
              <a:gradFill flip="none" rotWithShape="1">
                <a:gsLst>
                  <a:gs pos="28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  <a:tileRect/>
              </a:gradFill>
              <a:latin typeface="Average" panose="020B0604020202020204" charset="0"/>
            </a:endParaRPr>
          </a:p>
        </p:txBody>
      </p:sp>
      <p:sp>
        <p:nvSpPr>
          <p:cNvPr id="16" name="Rounded Rectangle 17">
            <a:extLst>
              <a:ext uri="{FF2B5EF4-FFF2-40B4-BE49-F238E27FC236}">
                <a16:creationId xmlns:a16="http://schemas.microsoft.com/office/drawing/2014/main" id="{3E388DCC-9257-412E-811D-30F74D4C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1461052"/>
            <a:ext cx="3579874" cy="2922105"/>
          </a:xfrm>
          <a:prstGeom prst="roundRect">
            <a:avLst>
              <a:gd name="adj" fmla="val 2028"/>
            </a:avLst>
          </a:prstGeom>
          <a:solidFill>
            <a:schemeClr val="bg1"/>
          </a:solidFill>
          <a:ln>
            <a:noFill/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EAD769-F2C8-4754-89A9-81AC8086E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683" y="1701083"/>
            <a:ext cx="2923808" cy="24420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505434" y="1461052"/>
            <a:ext cx="4341655" cy="298320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285750" marR="123398" indent="-285750" defTabSz="914400">
              <a:lnSpc>
                <a:spcPct val="160000"/>
              </a:lnSpc>
              <a:spcBef>
                <a:spcPts val="176"/>
              </a:spcBef>
              <a:buClrTx/>
              <a:buFont typeface="Wingdings" panose="05000000000000000000" pitchFamily="2" charset="2"/>
              <a:buChar char="Ø"/>
              <a:tabLst>
                <a:tab pos="133356" algn="l"/>
              </a:tabLst>
            </a:pP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The</a:t>
            </a:r>
            <a:r>
              <a:rPr lang="en-US" b="1" spc="6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lawyers’</a:t>
            </a:r>
            <a:r>
              <a:rPr lang="en-US" b="1" spc="5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frequent</a:t>
            </a:r>
            <a:r>
              <a:rPr lang="en-US" b="1" spc="58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spc="-7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failure </a:t>
            </a: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to</a:t>
            </a:r>
            <a:r>
              <a:rPr lang="en-US" b="1" spc="4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convey</a:t>
            </a:r>
            <a:r>
              <a:rPr lang="en-US" b="1" spc="4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to</a:t>
            </a:r>
            <a:r>
              <a:rPr lang="en-US" b="1" spc="4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their</a:t>
            </a:r>
            <a:r>
              <a:rPr lang="en-US" b="1" spc="34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clients</a:t>
            </a:r>
            <a:r>
              <a:rPr lang="en-US" b="1" spc="37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spc="-14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just </a:t>
            </a: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how</a:t>
            </a:r>
            <a:r>
              <a:rPr lang="en-US" b="1" spc="65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expensive</a:t>
            </a:r>
            <a:r>
              <a:rPr lang="en-US" b="1" spc="6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and</a:t>
            </a:r>
            <a:r>
              <a:rPr lang="en-US" b="1" spc="6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spc="-7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painful </a:t>
            </a: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litigation</a:t>
            </a:r>
            <a:r>
              <a:rPr lang="en-US" b="1" spc="48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really</a:t>
            </a:r>
            <a:r>
              <a:rPr lang="en-US" b="1" spc="5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spc="-17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is.</a:t>
            </a:r>
            <a:endParaRPr lang="en-US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  <a:latin typeface="Average" panose="020B0604020202020204" charset="0"/>
            </a:endParaRPr>
          </a:p>
          <a:p>
            <a:pPr marL="285750" marR="3464" indent="-285750" defTabSz="914400">
              <a:lnSpc>
                <a:spcPct val="160000"/>
              </a:lnSpc>
              <a:spcBef>
                <a:spcPts val="549"/>
              </a:spcBef>
              <a:buClrTx/>
              <a:buFont typeface="Wingdings" panose="05000000000000000000" pitchFamily="2" charset="2"/>
              <a:buChar char="Ø"/>
              <a:tabLst>
                <a:tab pos="133356" algn="l"/>
              </a:tabLst>
            </a:pP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Lawyer</a:t>
            </a:r>
            <a:r>
              <a:rPr lang="en-US" b="1" spc="34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bravado,</a:t>
            </a:r>
            <a:r>
              <a:rPr lang="en-US" b="1" spc="34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or</a:t>
            </a:r>
            <a:r>
              <a:rPr lang="en-US" b="1" spc="37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spc="-17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the </a:t>
            </a: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lawyer’s</a:t>
            </a:r>
            <a:r>
              <a:rPr lang="en-US" b="1" spc="5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inability</a:t>
            </a:r>
            <a:r>
              <a:rPr lang="en-US" b="1" spc="5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to</a:t>
            </a:r>
            <a:r>
              <a:rPr lang="en-US" b="1" spc="58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admit</a:t>
            </a:r>
            <a:r>
              <a:rPr lang="en-US" b="1" spc="55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spc="-14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that </a:t>
            </a: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the</a:t>
            </a:r>
            <a:r>
              <a:rPr lang="en-US" b="1" spc="5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other</a:t>
            </a:r>
            <a:r>
              <a:rPr lang="en-US" b="1" spc="44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side</a:t>
            </a:r>
            <a:r>
              <a:rPr lang="en-US" b="1" spc="5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might</a:t>
            </a:r>
            <a:r>
              <a:rPr lang="en-US" b="1" spc="5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have</a:t>
            </a:r>
            <a:r>
              <a:rPr lang="en-US" b="1" spc="55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spc="-34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a </a:t>
            </a: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good</a:t>
            </a:r>
            <a:r>
              <a:rPr lang="en-US" b="1" spc="4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case</a:t>
            </a:r>
            <a:r>
              <a:rPr lang="en-US" b="1" spc="4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or</a:t>
            </a:r>
            <a:r>
              <a:rPr lang="en-US" b="1" spc="27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a</a:t>
            </a:r>
            <a:r>
              <a:rPr lang="en-US" b="1" spc="37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good</a:t>
            </a:r>
            <a:r>
              <a:rPr lang="en-US" b="1" spc="44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spc="-7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defense.</a:t>
            </a:r>
            <a:endParaRPr lang="en-US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  <a:latin typeface="Average" panose="020B0604020202020204" charset="0"/>
            </a:endParaRPr>
          </a:p>
          <a:p>
            <a:pPr marL="285750" marR="184880" indent="-285750" defTabSz="914400">
              <a:lnSpc>
                <a:spcPct val="160000"/>
              </a:lnSpc>
              <a:spcBef>
                <a:spcPts val="552"/>
              </a:spcBef>
              <a:buClrTx/>
              <a:buFont typeface="Wingdings" panose="05000000000000000000" pitchFamily="2" charset="2"/>
              <a:buChar char="Ø"/>
              <a:tabLst>
                <a:tab pos="133356" algn="l"/>
              </a:tabLst>
            </a:pP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Lawyers</a:t>
            </a:r>
            <a:r>
              <a:rPr lang="en-US" b="1" spc="6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believing</a:t>
            </a:r>
            <a:r>
              <a:rPr lang="en-US" b="1" spc="68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their</a:t>
            </a:r>
            <a:r>
              <a:rPr lang="en-US" b="1" spc="65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spc="-17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own </a:t>
            </a:r>
            <a:r>
              <a:rPr lang="en-US" b="1" spc="-14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B.S.</a:t>
            </a:r>
            <a:endParaRPr lang="en-US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  <a:latin typeface="Average" panose="020B0604020202020204" charset="0"/>
            </a:endParaRPr>
          </a:p>
          <a:p>
            <a:pPr marL="285750" indent="-285750" defTabSz="914400">
              <a:lnSpc>
                <a:spcPct val="160000"/>
              </a:lnSpc>
              <a:spcBef>
                <a:spcPts val="392"/>
              </a:spcBef>
              <a:buClrTx/>
              <a:buFont typeface="Wingdings" panose="05000000000000000000" pitchFamily="2" charset="2"/>
              <a:buChar char="Ø"/>
              <a:tabLst>
                <a:tab pos="133356" algn="l"/>
              </a:tabLst>
            </a:pP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Not</a:t>
            </a:r>
            <a:r>
              <a:rPr lang="en-US" b="1" spc="75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managing</a:t>
            </a:r>
            <a:r>
              <a:rPr lang="en-US" b="1" spc="82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b="1" spc="-7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verage" panose="020B0604020202020204" charset="0"/>
              </a:rPr>
              <a:t>expectations</a:t>
            </a:r>
            <a:endParaRPr lang="en-US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  <a:latin typeface="Average" panose="020B0604020202020204" charset="0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F52B948F-8B25-4B22-94B0-445D55D5938F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xfrm>
            <a:off x="0" y="5000628"/>
            <a:ext cx="3494617" cy="127483"/>
          </a:xfrm>
          <a:prstGeom prst="rect">
            <a:avLst/>
          </a:prstGeom>
        </p:spPr>
        <p:txBody>
          <a:bodyPr vert="horz" wrap="square" lIns="0" tIns="4330" rIns="0" bIns="0" rtlCol="0" anchor="ctr">
            <a:spAutoFit/>
          </a:bodyPr>
          <a:lstStyle/>
          <a:p>
            <a:pPr marL="8660" defTabSz="233812">
              <a:spcBef>
                <a:spcPts val="34"/>
              </a:spcBef>
              <a:buClrTx/>
            </a:pPr>
            <a:r>
              <a:rPr lang="en-US" sz="800" kern="12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Copyright</a:t>
            </a:r>
            <a:r>
              <a:rPr lang="en-US" sz="800" kern="1200" spc="-2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800" kern="12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2022</a:t>
            </a:r>
            <a:r>
              <a:rPr lang="en-US" sz="800" kern="12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800" kern="12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Michael </a:t>
            </a:r>
            <a:r>
              <a:rPr lang="en-US" sz="800" kern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G.</a:t>
            </a:r>
            <a:r>
              <a:rPr lang="en-US" sz="800" kern="12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800" kern="1200" spc="-7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Balmages</a:t>
            </a:r>
            <a:endParaRPr lang="en-US" sz="800" kern="1200" spc="-7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10204F6-142A-4FCA-B11F-A3A67439FBC9}"/>
              </a:ext>
            </a:extLst>
          </p:cNvPr>
          <p:cNvSpPr txBox="1"/>
          <p:nvPr/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8660" marR="3464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sz="3600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Average" panose="020B0604020202020204" charset="0"/>
                <a:ea typeface="+mj-ea"/>
                <a:cs typeface="+mj-cs"/>
              </a:rPr>
              <a:t>The hardest person to settle with is the person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verage" panose="020B0604020202020204" charset="0"/>
                <a:ea typeface="+mj-ea"/>
                <a:cs typeface="+mj-cs"/>
              </a:rPr>
              <a:t>who is not in the room: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5045B1D-AED4-407C-BC82-BF20E4E4F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1461052"/>
            <a:ext cx="3579874" cy="2922105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ject 7"/>
          <p:cNvPicPr/>
          <p:nvPr/>
        </p:nvPicPr>
        <p:blipFill rotWithShape="1">
          <a:blip r:embed="rId4" cstate="print"/>
          <a:srcRect t="3889" r="-1" b="17959"/>
          <a:stretch/>
        </p:blipFill>
        <p:spPr>
          <a:xfrm>
            <a:off x="848379" y="1701083"/>
            <a:ext cx="3140416" cy="2442044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dt" sz="half" idx="10"/>
          </p:nvPr>
        </p:nvSpPr>
        <p:spPr>
          <a:xfrm>
            <a:off x="1771650" y="5610231"/>
            <a:ext cx="2057400" cy="142872"/>
          </a:xfrm>
          <a:prstGeom prst="rect">
            <a:avLst/>
          </a:prstGeom>
        </p:spPr>
        <p:txBody>
          <a:bodyPr vert="horz" wrap="square" lIns="0" tIns="4330" rIns="0" bIns="0" rtlCol="0" anchor="ctr">
            <a:spAutoFit/>
          </a:bodyPr>
          <a:lstStyle/>
          <a:p>
            <a:pPr marL="8660" defTabSz="233812">
              <a:spcBef>
                <a:spcPts val="34"/>
              </a:spcBef>
              <a:buClrTx/>
            </a:pPr>
            <a:r>
              <a:rPr kern="12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Copyright</a:t>
            </a:r>
            <a:r>
              <a:rPr kern="1200" spc="-2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2022</a:t>
            </a:r>
            <a:r>
              <a:rPr kern="12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Michael </a:t>
            </a:r>
            <a:r>
              <a:rPr kern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G.</a:t>
            </a:r>
            <a:r>
              <a:rPr kern="12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Balmages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11"/>
          </p:nvPr>
        </p:nvSpPr>
        <p:spPr>
          <a:xfrm>
            <a:off x="4171950" y="5610231"/>
            <a:ext cx="3086100" cy="142872"/>
          </a:xfrm>
          <a:prstGeom prst="rect">
            <a:avLst/>
          </a:prstGeom>
        </p:spPr>
        <p:txBody>
          <a:bodyPr vert="horz" wrap="square" lIns="0" tIns="4330" rIns="0" bIns="0" rtlCol="0" anchor="ctr">
            <a:spAutoFit/>
          </a:bodyPr>
          <a:lstStyle/>
          <a:p>
            <a:pPr marL="8660" defTabSz="233812">
              <a:spcBef>
                <a:spcPts val="34"/>
              </a:spcBef>
              <a:buClrTx/>
            </a:pPr>
            <a:r>
              <a:rPr kern="12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2/21/22</a:t>
            </a:r>
          </a:p>
        </p:txBody>
      </p:sp>
      <p:graphicFrame>
        <p:nvGraphicFramePr>
          <p:cNvPr id="22" name="object 6">
            <a:extLst>
              <a:ext uri="{FF2B5EF4-FFF2-40B4-BE49-F238E27FC236}">
                <a16:creationId xmlns:a16="http://schemas.microsoft.com/office/drawing/2014/main" id="{F4BAF8CA-A001-91E9-1973-2B0D2978E6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0329638"/>
              </p:ext>
            </p:extLst>
          </p:nvPr>
        </p:nvGraphicFramePr>
        <p:xfrm>
          <a:off x="4428253" y="1551794"/>
          <a:ext cx="4572000" cy="2922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9" name="object 10">
            <a:extLst>
              <a:ext uri="{FF2B5EF4-FFF2-40B4-BE49-F238E27FC236}">
                <a16:creationId xmlns:a16="http://schemas.microsoft.com/office/drawing/2014/main" id="{57FD6344-C324-43E9-866F-C207853EC81E}"/>
              </a:ext>
            </a:extLst>
          </p:cNvPr>
          <p:cNvSpPr txBox="1">
            <a:spLocks/>
          </p:cNvSpPr>
          <p:nvPr/>
        </p:nvSpPr>
        <p:spPr>
          <a:xfrm>
            <a:off x="24341" y="5016017"/>
            <a:ext cx="3494617" cy="127483"/>
          </a:xfrm>
          <a:prstGeom prst="rect">
            <a:avLst/>
          </a:prstGeom>
        </p:spPr>
        <p:txBody>
          <a:bodyPr vert="horz" wrap="square" lIns="0" tIns="4330" rIns="0" b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60" defTabSz="233812">
              <a:spcBef>
                <a:spcPts val="34"/>
              </a:spcBef>
            </a:pPr>
            <a:r>
              <a:rPr lang="en-US" sz="8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Copyright</a:t>
            </a:r>
            <a:r>
              <a:rPr lang="en-US" sz="800" spc="-2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8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2022</a:t>
            </a:r>
            <a:r>
              <a:rPr lang="en-US" sz="8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8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Michael </a:t>
            </a:r>
            <a:r>
              <a:rPr lang="en-US" sz="8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G.</a:t>
            </a:r>
            <a:r>
              <a:rPr lang="en-US" sz="8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800" spc="-7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Balmages</a:t>
            </a:r>
            <a:endParaRPr lang="en-US" sz="800" spc="-7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>
            <a:spLocks noGrp="1"/>
          </p:cNvSpPr>
          <p:nvPr>
            <p:ph type="dt" sz="half" idx="10"/>
          </p:nvPr>
        </p:nvSpPr>
        <p:spPr>
          <a:xfrm>
            <a:off x="1824888" y="6335063"/>
            <a:ext cx="2057400" cy="142872"/>
          </a:xfrm>
          <a:prstGeom prst="rect">
            <a:avLst/>
          </a:prstGeom>
        </p:spPr>
        <p:txBody>
          <a:bodyPr vert="horz" wrap="square" lIns="0" tIns="4330" rIns="0" bIns="0" rtlCol="0" anchor="ctr">
            <a:spAutoFit/>
          </a:bodyPr>
          <a:lstStyle/>
          <a:p>
            <a:pPr marL="8660" defTabSz="233812">
              <a:spcBef>
                <a:spcPts val="34"/>
              </a:spcBef>
              <a:buClrTx/>
            </a:pPr>
            <a:r>
              <a:rPr kern="12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Copyright</a:t>
            </a:r>
            <a:r>
              <a:rPr kern="1200" spc="-2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2022</a:t>
            </a:r>
            <a:r>
              <a:rPr kern="12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Michael </a:t>
            </a:r>
            <a:r>
              <a:rPr kern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G.</a:t>
            </a:r>
            <a:r>
              <a:rPr kern="12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Balmages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A3F816-C069-4DC3-BD67-E66133326D31}"/>
              </a:ext>
            </a:extLst>
          </p:cNvPr>
          <p:cNvSpPr txBox="1"/>
          <p:nvPr/>
        </p:nvSpPr>
        <p:spPr>
          <a:xfrm>
            <a:off x="-222836" y="642811"/>
            <a:ext cx="3724835" cy="724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6730" defTabSz="233812">
              <a:spcBef>
                <a:spcPts val="1490"/>
              </a:spcBef>
              <a:buClrTx/>
            </a:pPr>
            <a:r>
              <a:rPr lang="en-US" sz="4000" kern="1200" spc="-31" dirty="0">
                <a:solidFill>
                  <a:srgbClr val="FFFFFF"/>
                </a:solidFill>
                <a:latin typeface="Average" panose="020B0604020202020204" charset="0"/>
                <a:cs typeface="Calibri Light"/>
              </a:rPr>
              <a:t>Over-</a:t>
            </a:r>
            <a:r>
              <a:rPr lang="en-US" sz="4000" kern="1200" spc="-7" dirty="0">
                <a:solidFill>
                  <a:srgbClr val="FFFFFF"/>
                </a:solidFill>
                <a:latin typeface="Average" panose="020B0604020202020204" charset="0"/>
                <a:cs typeface="Calibri Light"/>
              </a:rPr>
              <a:t>Thinking</a:t>
            </a:r>
            <a:endParaRPr lang="en-US" sz="4000" kern="1200" dirty="0">
              <a:solidFill>
                <a:prstClr val="black"/>
              </a:solidFill>
              <a:latin typeface="Average" panose="020B0604020202020204" charset="0"/>
              <a:cs typeface="Calibri Light"/>
            </a:endParaRPr>
          </a:p>
        </p:txBody>
      </p:sp>
      <p:graphicFrame>
        <p:nvGraphicFramePr>
          <p:cNvPr id="20" name="object 6">
            <a:extLst>
              <a:ext uri="{FF2B5EF4-FFF2-40B4-BE49-F238E27FC236}">
                <a16:creationId xmlns:a16="http://schemas.microsoft.com/office/drawing/2014/main" id="{3D4EA230-1B11-12F5-4D2F-2E1EF5FB91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7823162"/>
              </p:ext>
            </p:extLst>
          </p:nvPr>
        </p:nvGraphicFramePr>
        <p:xfrm>
          <a:off x="3623982" y="369794"/>
          <a:ext cx="5357764" cy="459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object 7">
            <a:extLst>
              <a:ext uri="{FF2B5EF4-FFF2-40B4-BE49-F238E27FC236}">
                <a16:creationId xmlns:a16="http://schemas.microsoft.com/office/drawing/2014/main" id="{E7FF7FE0-F5C8-4CC1-9C6A-A2DA1883B854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2996" y="1908871"/>
            <a:ext cx="2847020" cy="2618970"/>
          </a:xfrm>
          <a:prstGeom prst="rect">
            <a:avLst/>
          </a:prstGeom>
        </p:spPr>
      </p:pic>
      <p:sp>
        <p:nvSpPr>
          <p:cNvPr id="11" name="object 10">
            <a:extLst>
              <a:ext uri="{FF2B5EF4-FFF2-40B4-BE49-F238E27FC236}">
                <a16:creationId xmlns:a16="http://schemas.microsoft.com/office/drawing/2014/main" id="{29FF2D12-EED2-42A4-93B5-B0170AFC64E0}"/>
              </a:ext>
            </a:extLst>
          </p:cNvPr>
          <p:cNvSpPr txBox="1">
            <a:spLocks/>
          </p:cNvSpPr>
          <p:nvPr/>
        </p:nvSpPr>
        <p:spPr>
          <a:xfrm>
            <a:off x="7382" y="5000628"/>
            <a:ext cx="3494617" cy="127483"/>
          </a:xfrm>
          <a:prstGeom prst="rect">
            <a:avLst/>
          </a:prstGeom>
        </p:spPr>
        <p:txBody>
          <a:bodyPr vert="horz" wrap="square" lIns="0" tIns="4330" rIns="0" b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60" defTabSz="233812">
              <a:spcBef>
                <a:spcPts val="34"/>
              </a:spcBef>
            </a:pPr>
            <a:r>
              <a:rPr lang="en-US" sz="8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Copyright</a:t>
            </a:r>
            <a:r>
              <a:rPr lang="en-US" sz="800" spc="-2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8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2022</a:t>
            </a:r>
            <a:r>
              <a:rPr lang="en-US" sz="8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8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Michael </a:t>
            </a:r>
            <a:r>
              <a:rPr lang="en-US" sz="8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G.</a:t>
            </a:r>
            <a:r>
              <a:rPr lang="en-US" sz="8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800" spc="-7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Balmages</a:t>
            </a:r>
            <a:endParaRPr lang="en-US" sz="800" spc="-7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0725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>
            <a:spLocks noGrp="1"/>
          </p:cNvSpPr>
          <p:nvPr>
            <p:ph type="dt" sz="half" idx="10"/>
          </p:nvPr>
        </p:nvSpPr>
        <p:spPr>
          <a:xfrm>
            <a:off x="1824888" y="6335063"/>
            <a:ext cx="2057400" cy="142872"/>
          </a:xfrm>
          <a:prstGeom prst="rect">
            <a:avLst/>
          </a:prstGeom>
        </p:spPr>
        <p:txBody>
          <a:bodyPr vert="horz" wrap="square" lIns="0" tIns="4330" rIns="0" bIns="0" rtlCol="0" anchor="ctr">
            <a:spAutoFit/>
          </a:bodyPr>
          <a:lstStyle/>
          <a:p>
            <a:pPr marL="8660" defTabSz="233812">
              <a:spcBef>
                <a:spcPts val="34"/>
              </a:spcBef>
              <a:buClrTx/>
            </a:pPr>
            <a:r>
              <a:rPr kern="12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Copyright</a:t>
            </a:r>
            <a:r>
              <a:rPr kern="1200" spc="-2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2022</a:t>
            </a:r>
            <a:r>
              <a:rPr kern="12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Michael </a:t>
            </a:r>
            <a:r>
              <a:rPr kern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G.</a:t>
            </a:r>
            <a:r>
              <a:rPr kern="12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Balmages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CDE9AF6-4C0A-4068-9948-3D3777082809}"/>
              </a:ext>
            </a:extLst>
          </p:cNvPr>
          <p:cNvGrpSpPr/>
          <p:nvPr/>
        </p:nvGrpSpPr>
        <p:grpSpPr>
          <a:xfrm>
            <a:off x="370905" y="1937778"/>
            <a:ext cx="3123712" cy="2451679"/>
            <a:chOff x="4283688" y="997885"/>
            <a:chExt cx="3123712" cy="245167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0845E65-0ACF-455A-8013-AC2BF3643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3688" y="997885"/>
              <a:ext cx="3123712" cy="2451679"/>
            </a:xfrm>
            <a:prstGeom prst="rect">
              <a:avLst/>
            </a:prstGeom>
          </p:spPr>
        </p:pic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59D23C82-4F20-4D91-9471-673CE637C472}"/>
                </a:ext>
              </a:extLst>
            </p:cNvPr>
            <p:cNvSpPr txBox="1"/>
            <p:nvPr/>
          </p:nvSpPr>
          <p:spPr>
            <a:xfrm>
              <a:off x="4740606" y="1240571"/>
              <a:ext cx="612631" cy="213415"/>
            </a:xfrm>
            <a:prstGeom prst="rect">
              <a:avLst/>
            </a:prstGeom>
          </p:spPr>
          <p:txBody>
            <a:bodyPr vert="horz" wrap="square" lIns="0" tIns="8659" rIns="0" bIns="0" rtlCol="0">
              <a:spAutoFit/>
            </a:bodyPr>
            <a:lstStyle/>
            <a:p>
              <a:pPr marL="8660" defTabSz="233812">
                <a:spcBef>
                  <a:spcPts val="68"/>
                </a:spcBef>
                <a:buClrTx/>
              </a:pPr>
              <a:r>
                <a:rPr sz="1330" i="1" kern="1200" dirty="0">
                  <a:solidFill>
                    <a:srgbClr val="2F2F2F"/>
                  </a:solidFill>
                  <a:latin typeface="Times New Roman"/>
                  <a:ea typeface="+mn-ea"/>
                  <a:cs typeface="Times New Roman"/>
                </a:rPr>
                <a:t>$</a:t>
              </a:r>
              <a:r>
                <a:rPr sz="1330" i="1" kern="1200" spc="-65" dirty="0">
                  <a:solidFill>
                    <a:srgbClr val="2F2F2F"/>
                  </a:solidFill>
                  <a:latin typeface="Times New Roman"/>
                  <a:ea typeface="+mn-ea"/>
                  <a:cs typeface="Times New Roman"/>
                </a:rPr>
                <a:t> </a:t>
              </a:r>
              <a:r>
                <a:rPr sz="1330" i="1" kern="1200" spc="51" dirty="0">
                  <a:solidFill>
                    <a:srgbClr val="2F2F2F"/>
                  </a:solidFill>
                  <a:latin typeface="Times New Roman"/>
                  <a:ea typeface="+mn-ea"/>
                  <a:cs typeface="Times New Roman"/>
                </a:rPr>
                <a:t>1,500</a:t>
              </a:r>
              <a:endParaRPr sz="1330" kern="1200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18" name="object 10">
              <a:extLst>
                <a:ext uri="{FF2B5EF4-FFF2-40B4-BE49-F238E27FC236}">
                  <a16:creationId xmlns:a16="http://schemas.microsoft.com/office/drawing/2014/main" id="{D7982FEB-EC52-4B88-B9CF-AC8C4E840F39}"/>
                </a:ext>
              </a:extLst>
            </p:cNvPr>
            <p:cNvSpPr txBox="1"/>
            <p:nvPr/>
          </p:nvSpPr>
          <p:spPr>
            <a:xfrm>
              <a:off x="6011332" y="1133899"/>
              <a:ext cx="960824" cy="213415"/>
            </a:xfrm>
            <a:prstGeom prst="rect">
              <a:avLst/>
            </a:prstGeom>
          </p:spPr>
          <p:txBody>
            <a:bodyPr vert="horz" wrap="square" lIns="0" tIns="8659" rIns="0" bIns="0" rtlCol="0">
              <a:spAutoFit/>
            </a:bodyPr>
            <a:lstStyle/>
            <a:p>
              <a:pPr marL="8660" defTabSz="233812">
                <a:spcBef>
                  <a:spcPts val="68"/>
                </a:spcBef>
                <a:buClrTx/>
              </a:pPr>
              <a:r>
                <a:rPr sz="1330" i="1" kern="1200" dirty="0">
                  <a:solidFill>
                    <a:srgbClr val="2F2F2F"/>
                  </a:solidFill>
                  <a:latin typeface="Times New Roman"/>
                  <a:ea typeface="+mn-ea"/>
                  <a:cs typeface="Times New Roman"/>
                </a:rPr>
                <a:t>$</a:t>
              </a:r>
              <a:r>
                <a:rPr sz="1330" i="1" kern="1200" spc="-65" dirty="0">
                  <a:solidFill>
                    <a:srgbClr val="2F2F2F"/>
                  </a:solidFill>
                  <a:latin typeface="Times New Roman"/>
                  <a:ea typeface="+mn-ea"/>
                  <a:cs typeface="Times New Roman"/>
                </a:rPr>
                <a:t> </a:t>
              </a:r>
              <a:r>
                <a:rPr sz="1330" i="1" kern="1200" spc="51" dirty="0">
                  <a:solidFill>
                    <a:srgbClr val="2F2F2F"/>
                  </a:solidFill>
                  <a:latin typeface="Times New Roman"/>
                  <a:ea typeface="+mn-ea"/>
                  <a:cs typeface="Times New Roman"/>
                </a:rPr>
                <a:t>1,</a:t>
              </a:r>
              <a:r>
                <a:rPr lang="en-US" sz="1330" i="1" kern="1200" spc="51" dirty="0">
                  <a:solidFill>
                    <a:srgbClr val="2F2F2F"/>
                  </a:solidFill>
                  <a:latin typeface="Times New Roman"/>
                  <a:ea typeface="+mn-ea"/>
                  <a:cs typeface="Times New Roman"/>
                </a:rPr>
                <a:t>0</a:t>
              </a:r>
              <a:r>
                <a:rPr sz="1330" i="1" kern="1200" spc="51" dirty="0">
                  <a:solidFill>
                    <a:srgbClr val="2F2F2F"/>
                  </a:solidFill>
                  <a:latin typeface="Times New Roman"/>
                  <a:ea typeface="+mn-ea"/>
                  <a:cs typeface="Times New Roman"/>
                </a:rPr>
                <a:t>00</a:t>
              </a:r>
              <a:r>
                <a:rPr lang="en-US" sz="1330" i="1" kern="1200" spc="51" dirty="0">
                  <a:solidFill>
                    <a:srgbClr val="2F2F2F"/>
                  </a:solidFill>
                  <a:latin typeface="Times New Roman"/>
                  <a:ea typeface="+mn-ea"/>
                  <a:cs typeface="Times New Roman"/>
                </a:rPr>
                <a:t>,000</a:t>
              </a:r>
              <a:endParaRPr sz="1330" kern="1200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CA3F816-C069-4DC3-BD67-E66133326D31}"/>
              </a:ext>
            </a:extLst>
          </p:cNvPr>
          <p:cNvSpPr txBox="1"/>
          <p:nvPr/>
        </p:nvSpPr>
        <p:spPr>
          <a:xfrm>
            <a:off x="-139112" y="851296"/>
            <a:ext cx="3724835" cy="724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6730" defTabSz="233812">
              <a:spcBef>
                <a:spcPts val="1490"/>
              </a:spcBef>
              <a:buClrTx/>
            </a:pPr>
            <a:r>
              <a:rPr lang="en-US" sz="4000" kern="1200" spc="-31" dirty="0">
                <a:solidFill>
                  <a:srgbClr val="FFFFFF"/>
                </a:solidFill>
                <a:latin typeface="Average" panose="020B0604020202020204" charset="0"/>
                <a:cs typeface="Calibri Light"/>
              </a:rPr>
              <a:t>Over-</a:t>
            </a:r>
            <a:r>
              <a:rPr lang="en-US" sz="4000" kern="1200" spc="-7" dirty="0">
                <a:solidFill>
                  <a:srgbClr val="FFFFFF"/>
                </a:solidFill>
                <a:latin typeface="Average" panose="020B0604020202020204" charset="0"/>
                <a:cs typeface="Calibri Light"/>
              </a:rPr>
              <a:t>Thinking</a:t>
            </a:r>
            <a:endParaRPr lang="en-US" sz="4000" kern="1200" dirty="0">
              <a:solidFill>
                <a:prstClr val="black"/>
              </a:solidFill>
              <a:latin typeface="Average" panose="020B0604020202020204" charset="0"/>
              <a:cs typeface="Calibri Light"/>
            </a:endParaRPr>
          </a:p>
        </p:txBody>
      </p:sp>
      <p:graphicFrame>
        <p:nvGraphicFramePr>
          <p:cNvPr id="20" name="object 6">
            <a:extLst>
              <a:ext uri="{FF2B5EF4-FFF2-40B4-BE49-F238E27FC236}">
                <a16:creationId xmlns:a16="http://schemas.microsoft.com/office/drawing/2014/main" id="{3D4EA230-1B11-12F5-4D2F-2E1EF5FB91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4042384"/>
              </p:ext>
            </p:extLst>
          </p:nvPr>
        </p:nvGraphicFramePr>
        <p:xfrm>
          <a:off x="3676830" y="619283"/>
          <a:ext cx="5304916" cy="4069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object 10">
            <a:extLst>
              <a:ext uri="{FF2B5EF4-FFF2-40B4-BE49-F238E27FC236}">
                <a16:creationId xmlns:a16="http://schemas.microsoft.com/office/drawing/2014/main" id="{5D3652CE-9F1D-4F16-8975-7EB9F8DB2CAA}"/>
              </a:ext>
            </a:extLst>
          </p:cNvPr>
          <p:cNvSpPr txBox="1">
            <a:spLocks/>
          </p:cNvSpPr>
          <p:nvPr/>
        </p:nvSpPr>
        <p:spPr>
          <a:xfrm>
            <a:off x="0" y="5000628"/>
            <a:ext cx="3494617" cy="127483"/>
          </a:xfrm>
          <a:prstGeom prst="rect">
            <a:avLst/>
          </a:prstGeom>
        </p:spPr>
        <p:txBody>
          <a:bodyPr vert="horz" wrap="square" lIns="0" tIns="4330" rIns="0" b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60" defTabSz="233812">
              <a:spcBef>
                <a:spcPts val="34"/>
              </a:spcBef>
            </a:pPr>
            <a:r>
              <a:rPr lang="en-US" sz="8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Copyright</a:t>
            </a:r>
            <a:r>
              <a:rPr lang="en-US" sz="800" spc="-2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8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2022</a:t>
            </a:r>
            <a:r>
              <a:rPr lang="en-US" sz="8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8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Michael </a:t>
            </a:r>
            <a:r>
              <a:rPr lang="en-US" sz="8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G.</a:t>
            </a:r>
            <a:r>
              <a:rPr lang="en-US" sz="8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800" spc="-7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Balmages</a:t>
            </a:r>
            <a:endParaRPr lang="en-US" sz="800" spc="-7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183805" y="3495133"/>
            <a:ext cx="6508817" cy="1231117"/>
          </a:xfrm>
          <a:prstGeom prst="rect">
            <a:avLst/>
          </a:prstGeom>
        </p:spPr>
        <p:txBody>
          <a:bodyPr spcFirstLastPara="1" vert="horz" wrap="none" lIns="91440" tIns="45720" rIns="91440" bIns="45720" rtlCol="0" anchor="t" anchorCtr="0">
            <a:normAutofit/>
          </a:bodyPr>
          <a:lstStyle/>
          <a:p>
            <a:pPr marL="0" lvl="0" indent="0" algn="r" defTabSz="914400">
              <a:spcBef>
                <a:spcPct val="0"/>
              </a:spcBef>
              <a:spcAft>
                <a:spcPts val="0"/>
              </a:spcAft>
            </a:pPr>
            <a:r>
              <a:rPr lang="en-US" sz="6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Average" panose="020B0604020202020204" charset="0"/>
              </a:rPr>
              <a:t>Barriers to Settlement</a:t>
            </a:r>
          </a:p>
        </p:txBody>
      </p:sp>
      <p:sp>
        <p:nvSpPr>
          <p:cNvPr id="135" name="Rounded Rectangle 12">
            <a:extLst>
              <a:ext uri="{FF2B5EF4-FFF2-40B4-BE49-F238E27FC236}">
                <a16:creationId xmlns:a16="http://schemas.microsoft.com/office/drawing/2014/main" id="{CE80B758-F788-4251-BA6E-92ADA92E5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2802" y="484485"/>
            <a:ext cx="4403831" cy="2286296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ttorneys Fee - Free of Charge Creative Commons Legal 1 image">
            <a:extLst>
              <a:ext uri="{FF2B5EF4-FFF2-40B4-BE49-F238E27FC236}">
                <a16:creationId xmlns:a16="http://schemas.microsoft.com/office/drawing/2014/main" id="{C9970715-E96A-4291-8565-BA5B570B7E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3" r="-4" b="17425"/>
          <a:stretch/>
        </p:blipFill>
        <p:spPr bwMode="auto">
          <a:xfrm>
            <a:off x="4272832" y="727446"/>
            <a:ext cx="3923771" cy="18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10">
            <a:extLst>
              <a:ext uri="{FF2B5EF4-FFF2-40B4-BE49-F238E27FC236}">
                <a16:creationId xmlns:a16="http://schemas.microsoft.com/office/drawing/2014/main" id="{AA98AFB7-7104-4864-B755-ABF7A9B5B8DF}"/>
              </a:ext>
            </a:extLst>
          </p:cNvPr>
          <p:cNvSpPr txBox="1">
            <a:spLocks/>
          </p:cNvSpPr>
          <p:nvPr/>
        </p:nvSpPr>
        <p:spPr>
          <a:xfrm>
            <a:off x="0" y="5000628"/>
            <a:ext cx="3494617" cy="127483"/>
          </a:xfrm>
          <a:prstGeom prst="rect">
            <a:avLst/>
          </a:prstGeom>
        </p:spPr>
        <p:txBody>
          <a:bodyPr vert="horz" wrap="square" lIns="0" tIns="4330" rIns="0" b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60" defTabSz="233812">
              <a:spcBef>
                <a:spcPts val="34"/>
              </a:spcBef>
            </a:pPr>
            <a:r>
              <a:rPr lang="en-US" sz="8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Copyright</a:t>
            </a:r>
            <a:r>
              <a:rPr lang="en-US" sz="800" spc="-2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8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2022</a:t>
            </a:r>
            <a:r>
              <a:rPr lang="en-US" sz="8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8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Michael </a:t>
            </a:r>
            <a:r>
              <a:rPr lang="en-US" sz="8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G.</a:t>
            </a:r>
            <a:r>
              <a:rPr lang="en-US" sz="8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800" spc="-7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Balmages</a:t>
            </a:r>
            <a:endParaRPr lang="en-US" sz="800" spc="-7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455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3676315-1759-4B76-B5FE-638B5E5E211C}"/>
              </a:ext>
            </a:extLst>
          </p:cNvPr>
          <p:cNvSpPr txBox="1"/>
          <p:nvPr/>
        </p:nvSpPr>
        <p:spPr>
          <a:xfrm>
            <a:off x="734325" y="273843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ts val="3000"/>
            </a:pPr>
            <a:r>
              <a:rPr lang="en-US" sz="4000" spc="-300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Average" panose="020B0604020202020204" charset="0"/>
                <a:ea typeface="+mj-ea"/>
                <a:cs typeface="+mj-cs"/>
              </a:rPr>
              <a:t>Constituencies</a:t>
            </a:r>
          </a:p>
        </p:txBody>
      </p:sp>
      <p:graphicFrame>
        <p:nvGraphicFramePr>
          <p:cNvPr id="12" name="object 6">
            <a:extLst>
              <a:ext uri="{FF2B5EF4-FFF2-40B4-BE49-F238E27FC236}">
                <a16:creationId xmlns:a16="http://schemas.microsoft.com/office/drawing/2014/main" id="{E3BA18D3-2F5E-EF29-AAEE-D83AFF43F2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2178652"/>
              </p:ext>
            </p:extLst>
          </p:nvPr>
        </p:nvGraphicFramePr>
        <p:xfrm>
          <a:off x="840000" y="1369218"/>
          <a:ext cx="767535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3" name="object 10">
            <a:extLst>
              <a:ext uri="{FF2B5EF4-FFF2-40B4-BE49-F238E27FC236}">
                <a16:creationId xmlns:a16="http://schemas.microsoft.com/office/drawing/2014/main" id="{A4194FA0-C6CD-4EB2-941B-5E0671A87AC9}"/>
              </a:ext>
            </a:extLst>
          </p:cNvPr>
          <p:cNvSpPr txBox="1">
            <a:spLocks/>
          </p:cNvSpPr>
          <p:nvPr/>
        </p:nvSpPr>
        <p:spPr>
          <a:xfrm>
            <a:off x="0" y="5016017"/>
            <a:ext cx="3494617" cy="127483"/>
          </a:xfrm>
          <a:prstGeom prst="rect">
            <a:avLst/>
          </a:prstGeom>
        </p:spPr>
        <p:txBody>
          <a:bodyPr vert="horz" wrap="square" lIns="0" tIns="4330" rIns="0" b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60" defTabSz="233812">
              <a:spcBef>
                <a:spcPts val="34"/>
              </a:spcBef>
            </a:pPr>
            <a:r>
              <a:rPr lang="en-US" sz="8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Copyright</a:t>
            </a:r>
            <a:r>
              <a:rPr lang="en-US" sz="800" spc="-2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8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2022</a:t>
            </a:r>
            <a:r>
              <a:rPr lang="en-US" sz="8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8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Michael </a:t>
            </a:r>
            <a:r>
              <a:rPr lang="en-US" sz="8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G.</a:t>
            </a:r>
            <a:r>
              <a:rPr lang="en-US" sz="8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800" spc="-7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Balmages</a:t>
            </a:r>
            <a:endParaRPr lang="en-US" sz="800" spc="-7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529821" y="221787"/>
            <a:ext cx="5915025" cy="745630"/>
          </a:xfrm>
        </p:spPr>
        <p:txBody>
          <a:bodyPr spcFirstLastPara="1" vert="horz" wrap="square" lIns="68580" tIns="34290" rIns="68580" bIns="34290" rtlCol="0" anchor="ctr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sz="4000" dirty="0">
                <a:latin typeface="Average" panose="020B0604020202020204" charset="0"/>
                <a:sym typeface="Oswald"/>
              </a:rPr>
              <a:t>The Basics of Mediation</a:t>
            </a:r>
          </a:p>
        </p:txBody>
      </p:sp>
      <p:graphicFrame>
        <p:nvGraphicFramePr>
          <p:cNvPr id="69" name="TextBox 3">
            <a:extLst>
              <a:ext uri="{FF2B5EF4-FFF2-40B4-BE49-F238E27FC236}">
                <a16:creationId xmlns:a16="http://schemas.microsoft.com/office/drawing/2014/main" id="{8F5FAD12-B669-7A97-9C6A-48476D139B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1326679"/>
              </p:ext>
            </p:extLst>
          </p:nvPr>
        </p:nvGraphicFramePr>
        <p:xfrm>
          <a:off x="-638736" y="1191085"/>
          <a:ext cx="9386047" cy="3730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FDFBDC8-6AB2-46DC-ABB0-A2538138642B}"/>
              </a:ext>
            </a:extLst>
          </p:cNvPr>
          <p:cNvSpPr txBox="1"/>
          <p:nvPr/>
        </p:nvSpPr>
        <p:spPr>
          <a:xfrm>
            <a:off x="7382436" y="4286005"/>
            <a:ext cx="1281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verage" panose="020B0604020202020204" charset="0"/>
              </a:rPr>
              <a:t>Parties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verage" panose="020B0604020202020204" charset="0"/>
              </a:rPr>
              <a:t>Attorneys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verage" panose="020B0604020202020204" charset="0"/>
              </a:rPr>
              <a:t>Management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110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3E5FDA3-70E5-4901-82AD-F5950C0F658E}"/>
              </a:ext>
            </a:extLst>
          </p:cNvPr>
          <p:cNvSpPr txBox="1"/>
          <p:nvPr/>
        </p:nvSpPr>
        <p:spPr>
          <a:xfrm>
            <a:off x="3526971" y="273843"/>
            <a:ext cx="4988378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spc="-7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age" panose="020B0604020202020204" charset="0"/>
                <a:ea typeface="+mj-ea"/>
                <a:cs typeface="+mj-cs"/>
              </a:rPr>
              <a:t>Irrelevancies(?)</a:t>
            </a:r>
            <a:endParaRPr lang="en-US" sz="4000" dirty="0"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age" panose="020B0604020202020204" charset="0"/>
              <a:ea typeface="+mj-ea"/>
              <a:cs typeface="+mj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44643" y="1401707"/>
            <a:ext cx="5153033" cy="3412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691877" indent="-571500" defTabSz="914400">
              <a:lnSpc>
                <a:spcPct val="90000"/>
              </a:lnSpc>
              <a:spcAft>
                <a:spcPts val="1200"/>
              </a:spcAft>
              <a:buClrTx/>
              <a:buFont typeface="Wingdings" panose="05000000000000000000" pitchFamily="2" charset="2"/>
              <a:buChar char="Ø"/>
              <a:tabLst>
                <a:tab pos="349410" algn="l"/>
              </a:tabLst>
            </a:pPr>
            <a:r>
              <a:rPr lang="en-US" sz="3600" spc="-7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verage" panose="020B0604020202020204" charset="0"/>
              </a:rPr>
              <a:t>Fairness</a:t>
            </a:r>
            <a:endParaRPr lang="en-US" sz="36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  <a:latin typeface="Average" panose="020B0604020202020204" charset="0"/>
            </a:endParaRPr>
          </a:p>
          <a:p>
            <a:pPr marL="691877" indent="-571500" defTabSz="914400">
              <a:lnSpc>
                <a:spcPct val="90000"/>
              </a:lnSpc>
              <a:spcBef>
                <a:spcPts val="293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  <a:tabLst>
                <a:tab pos="349410" algn="l"/>
              </a:tabLst>
            </a:pPr>
            <a:r>
              <a:rPr lang="en-US" sz="3600" spc="-7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verage" panose="020B0604020202020204" charset="0"/>
              </a:rPr>
              <a:t>Justice</a:t>
            </a:r>
            <a:endParaRPr lang="en-US" sz="36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  <a:latin typeface="Average" panose="020B0604020202020204" charset="0"/>
            </a:endParaRPr>
          </a:p>
          <a:p>
            <a:pPr marL="691877" indent="-571500" defTabSz="914400">
              <a:lnSpc>
                <a:spcPct val="90000"/>
              </a:lnSpc>
              <a:spcBef>
                <a:spcPts val="362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  <a:tabLst>
                <a:tab pos="349410" algn="l"/>
              </a:tabLst>
            </a:pPr>
            <a:r>
              <a:rPr lang="en-US" sz="3600" spc="-7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verage" panose="020B0604020202020204" charset="0"/>
              </a:rPr>
              <a:t>Equity</a:t>
            </a:r>
            <a:endParaRPr lang="en-US" sz="36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  <a:latin typeface="Average" panose="020B0604020202020204" charset="0"/>
            </a:endParaRPr>
          </a:p>
          <a:p>
            <a:pPr marL="691877" indent="-571500" defTabSz="914400">
              <a:lnSpc>
                <a:spcPct val="90000"/>
              </a:lnSpc>
              <a:spcAft>
                <a:spcPts val="1200"/>
              </a:spcAft>
              <a:buClrTx/>
              <a:buFont typeface="Wingdings" panose="05000000000000000000" pitchFamily="2" charset="2"/>
              <a:buChar char="Ø"/>
              <a:tabLst>
                <a:tab pos="349410" algn="l"/>
              </a:tabLst>
            </a:pPr>
            <a:r>
              <a:rPr lang="en-US" sz="3600" spc="-7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verage" panose="020B0604020202020204" charset="0"/>
              </a:rPr>
              <a:t>Maybe</a:t>
            </a:r>
            <a:r>
              <a:rPr lang="en-US" sz="3600" spc="-55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sz="36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verage" panose="020B0604020202020204" charset="0"/>
              </a:rPr>
              <a:t>also</a:t>
            </a:r>
            <a:r>
              <a:rPr lang="en-US" sz="3600" spc="-5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sz="36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verage" panose="020B0604020202020204" charset="0"/>
              </a:rPr>
              <a:t>the</a:t>
            </a:r>
            <a:r>
              <a:rPr lang="en-US" sz="3600" spc="-55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sz="36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verage" panose="020B0604020202020204" charset="0"/>
              </a:rPr>
              <a:t>facts</a:t>
            </a:r>
            <a:r>
              <a:rPr lang="en-US" sz="3600" spc="-5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sz="36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verage" panose="020B0604020202020204" charset="0"/>
              </a:rPr>
              <a:t>and</a:t>
            </a:r>
            <a:r>
              <a:rPr lang="en-US" sz="3600" spc="-55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sz="36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verage" panose="020B0604020202020204" charset="0"/>
              </a:rPr>
              <a:t>the</a:t>
            </a:r>
            <a:r>
              <a:rPr lang="en-US" sz="3600" spc="-5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verage" panose="020B0604020202020204" charset="0"/>
              </a:rPr>
              <a:t> </a:t>
            </a:r>
            <a:r>
              <a:rPr lang="en-US" sz="3600" spc="-14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verage" panose="020B0604020202020204" charset="0"/>
              </a:rPr>
              <a:t>law.</a:t>
            </a:r>
            <a:endParaRPr lang="en-US" sz="36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  <a:latin typeface="Average" panose="020B0604020202020204" charset="0"/>
            </a:endParaRPr>
          </a:p>
        </p:txBody>
      </p:sp>
      <p:pic>
        <p:nvPicPr>
          <p:cNvPr id="12" name="Picture 11" descr="A vintage weighing scales">
            <a:extLst>
              <a:ext uri="{FF2B5EF4-FFF2-40B4-BE49-F238E27FC236}">
                <a16:creationId xmlns:a16="http://schemas.microsoft.com/office/drawing/2014/main" id="{B1185102-84A1-D853-1864-1607D527A2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95" b="-6"/>
          <a:stretch/>
        </p:blipFill>
        <p:spPr>
          <a:xfrm>
            <a:off x="20" y="10"/>
            <a:ext cx="3257530" cy="514349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dt" sz="half" idx="10"/>
          </p:nvPr>
        </p:nvSpPr>
        <p:spPr>
          <a:xfrm>
            <a:off x="0" y="5610225"/>
            <a:ext cx="2057400" cy="142875"/>
          </a:xfrm>
          <a:prstGeom prst="rect">
            <a:avLst/>
          </a:prstGeom>
        </p:spPr>
        <p:txBody>
          <a:bodyPr vert="horz" wrap="square" lIns="0" tIns="4330" rIns="0" bIns="0" rtlCol="0" anchor="ctr">
            <a:spAutoFit/>
          </a:bodyPr>
          <a:lstStyle/>
          <a:p>
            <a:pPr marL="8660" defTabSz="233812">
              <a:spcBef>
                <a:spcPts val="34"/>
              </a:spcBef>
              <a:buClrTx/>
            </a:pPr>
            <a:r>
              <a:rPr kern="12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Copyright</a:t>
            </a:r>
            <a:r>
              <a:rPr kern="1200" spc="-2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2022</a:t>
            </a:r>
            <a:r>
              <a:rPr kern="12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Michael </a:t>
            </a:r>
            <a:r>
              <a:rPr kern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G.</a:t>
            </a:r>
            <a:r>
              <a:rPr kern="12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Balmages</a:t>
            </a:r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06B21610-7F6A-4E93-BBC2-3DFEF6156C1C}"/>
              </a:ext>
            </a:extLst>
          </p:cNvPr>
          <p:cNvSpPr txBox="1">
            <a:spLocks/>
          </p:cNvSpPr>
          <p:nvPr/>
        </p:nvSpPr>
        <p:spPr>
          <a:xfrm>
            <a:off x="3318740" y="4947738"/>
            <a:ext cx="3494617" cy="158261"/>
          </a:xfrm>
          <a:prstGeom prst="rect">
            <a:avLst/>
          </a:prstGeom>
        </p:spPr>
        <p:txBody>
          <a:bodyPr vert="horz" wrap="square" lIns="0" tIns="4330" rIns="0" b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60" defTabSz="233812">
              <a:spcBef>
                <a:spcPts val="34"/>
              </a:spcBef>
            </a:pPr>
            <a:r>
              <a:rPr lang="en-US" sz="1000" spc="-17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Copyright</a:t>
            </a:r>
            <a:r>
              <a:rPr lang="en-US" sz="1000" spc="-2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000" spc="-7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2022</a:t>
            </a:r>
            <a:r>
              <a:rPr lang="en-US" sz="1000" spc="-17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000" spc="-14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Michael </a:t>
            </a:r>
            <a:r>
              <a:rPr lang="en-US" sz="10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G.</a:t>
            </a:r>
            <a:r>
              <a:rPr lang="en-US" sz="1000" spc="-14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000" spc="-7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Balmages</a:t>
            </a:r>
            <a:endParaRPr lang="en-US" sz="1000" spc="-7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19B3503-D505-49AA-97C1-B299D58DB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809" y="0"/>
            <a:ext cx="6093190" cy="51435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innerShdw blurRad="139700" dist="50800" dir="54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39A2319-946A-4C65-9B7C-1F86E9B1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50810" cy="5143497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676315-1759-4B76-B5FE-638B5E5E211C}"/>
              </a:ext>
            </a:extLst>
          </p:cNvPr>
          <p:cNvSpPr txBox="1"/>
          <p:nvPr/>
        </p:nvSpPr>
        <p:spPr>
          <a:xfrm>
            <a:off x="502360" y="1692831"/>
            <a:ext cx="2198490" cy="17578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ts val="3000"/>
            </a:pPr>
            <a:r>
              <a:rPr lang="en-US" sz="4000" spc="-300" dirty="0"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Average" panose="020B0604020202020204" charset="0"/>
                <a:ea typeface="+mj-ea"/>
                <a:cs typeface="+mj-cs"/>
              </a:rPr>
              <a:t>Other Relevant Issues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10"/>
          </p:nvPr>
        </p:nvSpPr>
        <p:spPr>
          <a:xfrm>
            <a:off x="0" y="5610225"/>
            <a:ext cx="2057400" cy="142875"/>
          </a:xfrm>
          <a:prstGeom prst="rect">
            <a:avLst/>
          </a:prstGeom>
        </p:spPr>
        <p:txBody>
          <a:bodyPr vert="horz" wrap="square" lIns="0" tIns="4330" rIns="0" bIns="0" rtlCol="0" anchor="ctr">
            <a:spAutoFit/>
          </a:bodyPr>
          <a:lstStyle/>
          <a:p>
            <a:pPr marL="8660" defTabSz="233812">
              <a:spcBef>
                <a:spcPts val="34"/>
              </a:spcBef>
              <a:buClrTx/>
            </a:pPr>
            <a:r>
              <a:rPr kern="12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Copyright</a:t>
            </a:r>
            <a:r>
              <a:rPr kern="1200" spc="-2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2022</a:t>
            </a:r>
            <a:r>
              <a:rPr kern="12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Michael </a:t>
            </a:r>
            <a:r>
              <a:rPr kern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G.</a:t>
            </a:r>
            <a:r>
              <a:rPr kern="12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Balmages</a:t>
            </a:r>
          </a:p>
        </p:txBody>
      </p:sp>
      <p:graphicFrame>
        <p:nvGraphicFramePr>
          <p:cNvPr id="22" name="object 10">
            <a:extLst>
              <a:ext uri="{FF2B5EF4-FFF2-40B4-BE49-F238E27FC236}">
                <a16:creationId xmlns:a16="http://schemas.microsoft.com/office/drawing/2014/main" id="{1A6FCCCE-5251-45D2-733A-8C4BC9DFFA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3921611"/>
              </p:ext>
            </p:extLst>
          </p:nvPr>
        </p:nvGraphicFramePr>
        <p:xfrm>
          <a:off x="3247465" y="480056"/>
          <a:ext cx="5708276" cy="4347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object 10">
            <a:extLst>
              <a:ext uri="{FF2B5EF4-FFF2-40B4-BE49-F238E27FC236}">
                <a16:creationId xmlns:a16="http://schemas.microsoft.com/office/drawing/2014/main" id="{0266F691-1093-4AE7-9162-729D498A39AF}"/>
              </a:ext>
            </a:extLst>
          </p:cNvPr>
          <p:cNvSpPr txBox="1">
            <a:spLocks/>
          </p:cNvSpPr>
          <p:nvPr/>
        </p:nvSpPr>
        <p:spPr>
          <a:xfrm>
            <a:off x="0" y="4997116"/>
            <a:ext cx="3494617" cy="127483"/>
          </a:xfrm>
          <a:prstGeom prst="rect">
            <a:avLst/>
          </a:prstGeom>
        </p:spPr>
        <p:txBody>
          <a:bodyPr vert="horz" wrap="square" lIns="0" tIns="4330" rIns="0" b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60" defTabSz="233812">
              <a:spcBef>
                <a:spcPts val="34"/>
              </a:spcBef>
            </a:pPr>
            <a:r>
              <a:rPr lang="en-US" sz="8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Copyright</a:t>
            </a:r>
            <a:r>
              <a:rPr lang="en-US" sz="800" spc="-2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8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2022</a:t>
            </a:r>
            <a:r>
              <a:rPr lang="en-US" sz="8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8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Michael </a:t>
            </a:r>
            <a:r>
              <a:rPr lang="en-US" sz="8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G.</a:t>
            </a:r>
            <a:r>
              <a:rPr lang="en-US" sz="8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800" spc="-7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Balmages</a:t>
            </a:r>
            <a:endParaRPr lang="en-US" sz="800" spc="-7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3419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19B3503-D505-49AA-97C1-B299D58DB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809" y="0"/>
            <a:ext cx="6093190" cy="51435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innerShdw blurRad="139700" dist="50800" dir="54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39A2319-946A-4C65-9B7C-1F86E9B1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50810" cy="5143497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676315-1759-4B76-B5FE-638B5E5E211C}"/>
              </a:ext>
            </a:extLst>
          </p:cNvPr>
          <p:cNvSpPr txBox="1"/>
          <p:nvPr/>
        </p:nvSpPr>
        <p:spPr>
          <a:xfrm>
            <a:off x="530068" y="1774858"/>
            <a:ext cx="2198490" cy="17578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ts val="3000"/>
            </a:pPr>
            <a:r>
              <a:rPr lang="en-US" sz="4000" spc="-300" dirty="0"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Average" panose="020B0604020202020204" charset="0"/>
                <a:ea typeface="+mj-ea"/>
                <a:cs typeface="+mj-cs"/>
              </a:rPr>
              <a:t>More To Talk About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10"/>
          </p:nvPr>
        </p:nvSpPr>
        <p:spPr>
          <a:xfrm>
            <a:off x="0" y="5610225"/>
            <a:ext cx="2057400" cy="142875"/>
          </a:xfrm>
          <a:prstGeom prst="rect">
            <a:avLst/>
          </a:prstGeom>
        </p:spPr>
        <p:txBody>
          <a:bodyPr vert="horz" wrap="square" lIns="0" tIns="4330" rIns="0" bIns="0" rtlCol="0" anchor="ctr">
            <a:spAutoFit/>
          </a:bodyPr>
          <a:lstStyle/>
          <a:p>
            <a:pPr marL="8660" defTabSz="233812">
              <a:spcBef>
                <a:spcPts val="34"/>
              </a:spcBef>
              <a:buClrTx/>
            </a:pPr>
            <a:r>
              <a:rPr kern="12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Copyright</a:t>
            </a:r>
            <a:r>
              <a:rPr kern="1200" spc="-2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2022</a:t>
            </a:r>
            <a:r>
              <a:rPr kern="12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Michael </a:t>
            </a:r>
            <a:r>
              <a:rPr kern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G.</a:t>
            </a:r>
            <a:r>
              <a:rPr kern="12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Balmages</a:t>
            </a:r>
          </a:p>
        </p:txBody>
      </p:sp>
      <p:graphicFrame>
        <p:nvGraphicFramePr>
          <p:cNvPr id="22" name="object 10">
            <a:extLst>
              <a:ext uri="{FF2B5EF4-FFF2-40B4-BE49-F238E27FC236}">
                <a16:creationId xmlns:a16="http://schemas.microsoft.com/office/drawing/2014/main" id="{1A6FCCCE-5251-45D2-733A-8C4BC9DFFA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2988405"/>
              </p:ext>
            </p:extLst>
          </p:nvPr>
        </p:nvGraphicFramePr>
        <p:xfrm>
          <a:off x="3247465" y="480056"/>
          <a:ext cx="5708276" cy="4347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object 10">
            <a:extLst>
              <a:ext uri="{FF2B5EF4-FFF2-40B4-BE49-F238E27FC236}">
                <a16:creationId xmlns:a16="http://schemas.microsoft.com/office/drawing/2014/main" id="{7A65E968-8D5B-4DC0-8557-18F8E7B3EE7E}"/>
              </a:ext>
            </a:extLst>
          </p:cNvPr>
          <p:cNvSpPr txBox="1">
            <a:spLocks/>
          </p:cNvSpPr>
          <p:nvPr/>
        </p:nvSpPr>
        <p:spPr>
          <a:xfrm>
            <a:off x="0" y="4997116"/>
            <a:ext cx="3494617" cy="127483"/>
          </a:xfrm>
          <a:prstGeom prst="rect">
            <a:avLst/>
          </a:prstGeom>
        </p:spPr>
        <p:txBody>
          <a:bodyPr vert="horz" wrap="square" lIns="0" tIns="4330" rIns="0" b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60" defTabSz="233812">
              <a:spcBef>
                <a:spcPts val="34"/>
              </a:spcBef>
            </a:pPr>
            <a:r>
              <a:rPr lang="en-US" sz="8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Copyright</a:t>
            </a:r>
            <a:r>
              <a:rPr lang="en-US" sz="800" spc="-2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8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2022</a:t>
            </a:r>
            <a:r>
              <a:rPr lang="en-US" sz="8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8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Michael </a:t>
            </a:r>
            <a:r>
              <a:rPr lang="en-US" sz="8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G.</a:t>
            </a:r>
            <a:r>
              <a:rPr lang="en-US" sz="8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800" spc="-7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Balmages</a:t>
            </a:r>
            <a:endParaRPr lang="en-US" sz="800" spc="-7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1895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/>
        <p:txBody>
          <a:bodyPr vert="horz" wrap="square" lIns="0" tIns="76200" rIns="0" bIns="0" rtlCol="0" anchor="t">
            <a:normAutofit/>
          </a:bodyPr>
          <a:lstStyle/>
          <a:p>
            <a:pPr marL="269743"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latin typeface="Average" panose="020B0604020202020204" charset="0"/>
              </a:rPr>
              <a:t>THE</a:t>
            </a:r>
            <a:r>
              <a:rPr lang="en-US" spc="-61" dirty="0">
                <a:latin typeface="Average" panose="020B0604020202020204" charset="0"/>
              </a:rPr>
              <a:t> </a:t>
            </a:r>
            <a:r>
              <a:rPr lang="en-US" spc="-17" dirty="0">
                <a:latin typeface="Average" panose="020B0604020202020204" charset="0"/>
              </a:rPr>
              <a:t>MEDIATOR'S</a:t>
            </a:r>
            <a:r>
              <a:rPr lang="en-US" spc="-44" dirty="0">
                <a:latin typeface="Average" panose="020B0604020202020204" charset="0"/>
              </a:rPr>
              <a:t> </a:t>
            </a:r>
            <a:r>
              <a:rPr lang="en-US" spc="-7" dirty="0">
                <a:latin typeface="Average" panose="020B0604020202020204" charset="0"/>
              </a:rPr>
              <a:t>PROPOSAL</a:t>
            </a:r>
            <a:endParaRPr lang="en-US" dirty="0">
              <a:latin typeface="Average" panose="020B0604020202020204" charset="0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10"/>
          </p:nvPr>
        </p:nvSpPr>
        <p:spPr>
          <a:xfrm>
            <a:off x="0" y="5016017"/>
            <a:ext cx="3494617" cy="127483"/>
          </a:xfrm>
          <a:prstGeom prst="rect">
            <a:avLst/>
          </a:prstGeom>
        </p:spPr>
        <p:txBody>
          <a:bodyPr vert="horz" wrap="square" lIns="0" tIns="4330" rIns="0" bIns="0" rtlCol="0" anchor="ctr">
            <a:spAutoFit/>
          </a:bodyPr>
          <a:lstStyle/>
          <a:p>
            <a:pPr marL="8660" defTabSz="233812">
              <a:spcBef>
                <a:spcPts val="34"/>
              </a:spcBef>
              <a:buClrTx/>
            </a:pPr>
            <a:r>
              <a:rPr lang="en-US" sz="800" kern="12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Copyright</a:t>
            </a:r>
            <a:r>
              <a:rPr lang="en-US" sz="800" kern="1200" spc="-2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800" kern="12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2022</a:t>
            </a:r>
            <a:r>
              <a:rPr lang="en-US" sz="800" kern="12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800" kern="12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Michael </a:t>
            </a:r>
            <a:r>
              <a:rPr lang="en-US" sz="800" kern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G.</a:t>
            </a:r>
            <a:r>
              <a:rPr lang="en-US" sz="800" kern="12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800" kern="1200" spc="-7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Balmages</a:t>
            </a:r>
            <a:endParaRPr lang="en-US" sz="800" kern="1200" spc="-7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8" name="object 8">
            <a:extLst>
              <a:ext uri="{FF2B5EF4-FFF2-40B4-BE49-F238E27FC236}">
                <a16:creationId xmlns:a16="http://schemas.microsoft.com/office/drawing/2014/main" id="{0172600E-C7F2-142C-5C4E-60BCB32711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4559701"/>
              </p:ext>
            </p:extLst>
          </p:nvPr>
        </p:nvGraphicFramePr>
        <p:xfrm>
          <a:off x="311700" y="1152475"/>
          <a:ext cx="8520600" cy="341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 idx="4294967295"/>
          </p:nvPr>
        </p:nvSpPr>
        <p:spPr>
          <a:xfrm>
            <a:off x="584199" y="207481"/>
            <a:ext cx="7326745" cy="77041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verage" panose="020B0604020202020204" charset="0"/>
              </a:rPr>
              <a:t>Mediator’s Keys to Success</a:t>
            </a:r>
            <a:endParaRPr sz="4000" dirty="0">
              <a:latin typeface="Average" panose="020B0604020202020204" charset="0"/>
            </a:endParaRPr>
          </a:p>
        </p:txBody>
      </p:sp>
      <p:sp>
        <p:nvSpPr>
          <p:cNvPr id="96" name="Google Shape;96;p19"/>
          <p:cNvSpPr txBox="1">
            <a:spLocks noGrp="1"/>
          </p:cNvSpPr>
          <p:nvPr>
            <p:ph type="subTitle" idx="4294967295"/>
          </p:nvPr>
        </p:nvSpPr>
        <p:spPr>
          <a:xfrm>
            <a:off x="738161" y="1746601"/>
            <a:ext cx="3494617" cy="23902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4295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600" dirty="0">
                <a:latin typeface="Average" panose="020B0604020202020204" charset="0"/>
              </a:rPr>
              <a:t> Rapport</a:t>
            </a:r>
          </a:p>
          <a:p>
            <a:pPr marL="74295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600" dirty="0">
                <a:latin typeface="Average" panose="020B0604020202020204" charset="0"/>
              </a:rPr>
              <a:t> Persistence</a:t>
            </a:r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EA0D3CA2-0E9B-4397-9495-8E09B3AF62AA}"/>
              </a:ext>
            </a:extLst>
          </p:cNvPr>
          <p:cNvSpPr txBox="1">
            <a:spLocks/>
          </p:cNvSpPr>
          <p:nvPr/>
        </p:nvSpPr>
        <p:spPr>
          <a:xfrm>
            <a:off x="0" y="5016017"/>
            <a:ext cx="3494617" cy="127483"/>
          </a:xfrm>
          <a:prstGeom prst="rect">
            <a:avLst/>
          </a:prstGeom>
        </p:spPr>
        <p:txBody>
          <a:bodyPr vert="horz" wrap="square" lIns="0" tIns="4330" rIns="0" bIns="0" rtlCol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660" defTabSz="233812">
              <a:spcBef>
                <a:spcPts val="34"/>
              </a:spcBef>
              <a:buClrTx/>
            </a:pPr>
            <a:r>
              <a:rPr lang="en-US" sz="800" kern="12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Copyright</a:t>
            </a:r>
            <a:r>
              <a:rPr lang="en-US" sz="800" kern="1200" spc="-2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800" kern="12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2022</a:t>
            </a:r>
            <a:r>
              <a:rPr lang="en-US" sz="800" kern="12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800" kern="12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Michael </a:t>
            </a:r>
            <a:r>
              <a:rPr lang="en-US" sz="800" kern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G.</a:t>
            </a:r>
            <a:r>
              <a:rPr lang="en-US" sz="800" kern="12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800" kern="1200" spc="-7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Balmages</a:t>
            </a:r>
            <a:endParaRPr lang="en-US" sz="800" kern="1200" spc="-7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9E72C6-8FA1-40B6-8869-67DC5E17B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558" y="1239506"/>
            <a:ext cx="3423549" cy="35575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500DE3-4FFF-4324-AD85-23FE788A6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15" y="12465"/>
            <a:ext cx="3857625" cy="5131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A280E3-084F-496F-A75A-17CFD7317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795" y="1"/>
            <a:ext cx="3943526" cy="5143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49144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>
            <a:spLocks noGrp="1"/>
          </p:cNvSpPr>
          <p:nvPr>
            <p:ph type="title"/>
          </p:nvPr>
        </p:nvSpPr>
        <p:spPr>
          <a:xfrm>
            <a:off x="406202" y="493818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Average" panose="020B0604020202020204" charset="0"/>
              </a:rPr>
              <a:t>Thanks</a:t>
            </a:r>
            <a:r>
              <a:rPr lang="en" sz="3000" dirty="0"/>
              <a:t>!</a:t>
            </a:r>
            <a:endParaRPr sz="3000" dirty="0"/>
          </a:p>
        </p:txBody>
      </p:sp>
      <p:sp>
        <p:nvSpPr>
          <p:cNvPr id="115" name="Google Shape;115;p22"/>
          <p:cNvSpPr txBox="1">
            <a:spLocks noGrp="1"/>
          </p:cNvSpPr>
          <p:nvPr>
            <p:ph type="body" idx="1"/>
          </p:nvPr>
        </p:nvSpPr>
        <p:spPr>
          <a:xfrm>
            <a:off x="406202" y="1329141"/>
            <a:ext cx="3567749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Aft>
                <a:spcPts val="0"/>
              </a:spcAft>
              <a:buNone/>
            </a:pPr>
            <a:r>
              <a:rPr lang="en-US" sz="1800" dirty="0">
                <a:latin typeface="Average" panose="020B0604020202020204" charset="0"/>
              </a:rPr>
              <a:t>RETIRED JUDGE</a:t>
            </a:r>
          </a:p>
          <a:p>
            <a:pPr marL="0" lvl="0" indent="0" algn="l" rtl="0">
              <a:spcAft>
                <a:spcPts val="0"/>
              </a:spcAft>
              <a:buNone/>
            </a:pPr>
            <a:r>
              <a:rPr lang="en-US" sz="1800" dirty="0">
                <a:latin typeface="Average" panose="020B0604020202020204" charset="0"/>
              </a:rPr>
              <a:t>DISPUTE RESOLUTION</a:t>
            </a:r>
          </a:p>
          <a:p>
            <a:pPr marL="0" lvl="0" indent="0" algn="l" rtl="0">
              <a:spcAft>
                <a:spcPts val="0"/>
              </a:spcAft>
              <a:buNone/>
            </a:pPr>
            <a:r>
              <a:rPr lang="en-US" sz="1800" dirty="0">
                <a:latin typeface="Average" panose="020B0604020202020204" charset="0"/>
              </a:rPr>
              <a:t>SERVICES LLC</a:t>
            </a:r>
          </a:p>
          <a:p>
            <a:pPr marL="0" lvl="0" indent="0" algn="l" rtl="0">
              <a:spcAft>
                <a:spcPts val="0"/>
              </a:spcAft>
              <a:buNone/>
            </a:pPr>
            <a:endParaRPr sz="1800" dirty="0">
              <a:latin typeface="Average" panose="020B060402020202020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verage" panose="020B0604020202020204" charset="0"/>
              </a:rPr>
              <a:t>P.O. BOX 9816,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verage" panose="020B0604020202020204" charset="0"/>
              </a:rPr>
              <a:t>VIRGINIA BEACH,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verage" panose="020B0604020202020204" charset="0"/>
              </a:rPr>
              <a:t>VA 23450</a:t>
            </a:r>
            <a:endParaRPr sz="1800" dirty="0">
              <a:latin typeface="Average" panose="020B0604020202020204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 dirty="0">
                <a:latin typeface="Average" panose="020B0604020202020204" charset="0"/>
              </a:rPr>
              <a:t>www.jpadrick.com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 dirty="0">
                <a:latin typeface="Average" panose="020B0604020202020204" charset="0"/>
              </a:rPr>
              <a:t>judgepadrick@theretiredjudge.com</a:t>
            </a:r>
            <a:endParaRPr sz="1800" dirty="0">
              <a:latin typeface="Average" panose="020B060402020202020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verage" panose="020B0604020202020204" charset="0"/>
              </a:rPr>
              <a:t>(757) 403-8150</a:t>
            </a:r>
            <a:endParaRPr sz="1800" dirty="0">
              <a:latin typeface="Average" panose="020B060402020202020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latin typeface="Average" panose="020B0604020202020204" charset="0"/>
            </a:endParaRPr>
          </a:p>
        </p:txBody>
      </p:sp>
      <p:pic>
        <p:nvPicPr>
          <p:cNvPr id="1026" name="Picture 2" descr="Mediation Services Virginia | Retired Judge Thomas Padrick, Jr.">
            <a:extLst>
              <a:ext uri="{FF2B5EF4-FFF2-40B4-BE49-F238E27FC236}">
                <a16:creationId xmlns:a16="http://schemas.microsoft.com/office/drawing/2014/main" id="{B5C34FE1-552A-4836-9D06-8A114BFAC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11" y="425626"/>
            <a:ext cx="3569889" cy="384381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39F9927-0B1C-45E4-9875-BCCB48E5A87A}"/>
              </a:ext>
            </a:extLst>
          </p:cNvPr>
          <p:cNvSpPr txBox="1"/>
          <p:nvPr/>
        </p:nvSpPr>
        <p:spPr>
          <a:xfrm>
            <a:off x="908497" y="1068169"/>
            <a:ext cx="7189557" cy="2249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age" panose="020B0604020202020204" charset="0"/>
              </a:rPr>
              <a:t>Special thanks to Michael C.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age" panose="020B0604020202020204" charset="0"/>
              </a:rPr>
              <a:t>Balmages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age" panose="020B0604020202020204" charset="0"/>
              </a:rPr>
              <a:t>, Esq., mediator &amp; Arbitrator with ADR Services, Inc. of Orange County California for the use of some of his slides and the attached article.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4197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98DC8-8013-4E3D-BEAF-E6BE98C6E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0" y="505482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Average" panose="020B0604020202020204" charset="0"/>
              </a:rPr>
              <a:t>Mediation       </a:t>
            </a:r>
            <a:r>
              <a:rPr lang="en-US" sz="4000" dirty="0">
                <a:solidFill>
                  <a:srgbClr val="FFC000"/>
                </a:solidFill>
                <a:latin typeface="Average" panose="020B0604020202020204" charset="0"/>
              </a:rPr>
              <a:t>Vs.</a:t>
            </a:r>
            <a:r>
              <a:rPr lang="en-US" sz="4000" dirty="0">
                <a:latin typeface="Average" panose="020B0604020202020204" charset="0"/>
              </a:rPr>
              <a:t>        Litigation</a:t>
            </a:r>
          </a:p>
        </p:txBody>
      </p:sp>
      <p:graphicFrame>
        <p:nvGraphicFramePr>
          <p:cNvPr id="6" name="Text Placeholder 2">
            <a:extLst>
              <a:ext uri="{FF2B5EF4-FFF2-40B4-BE49-F238E27FC236}">
                <a16:creationId xmlns:a16="http://schemas.microsoft.com/office/drawing/2014/main" id="{5F0B693A-403D-79EA-6F56-D39EB778B8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2123280"/>
              </p:ext>
            </p:extLst>
          </p:nvPr>
        </p:nvGraphicFramePr>
        <p:xfrm>
          <a:off x="306027" y="1266541"/>
          <a:ext cx="3999900" cy="341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Text Placeholder 2">
            <a:extLst>
              <a:ext uri="{FF2B5EF4-FFF2-40B4-BE49-F238E27FC236}">
                <a16:creationId xmlns:a16="http://schemas.microsoft.com/office/drawing/2014/main" id="{B3C5BB96-E151-4F77-A78B-B0CC223557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5183113"/>
              </p:ext>
            </p:extLst>
          </p:nvPr>
        </p:nvGraphicFramePr>
        <p:xfrm>
          <a:off x="4460413" y="1080132"/>
          <a:ext cx="4424469" cy="3789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76697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2E86D67C-B5B5-41B1-A5B7-E9F40DB9AD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wrap="square" anchor="t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4000" dirty="0">
                <a:latin typeface="Average" panose="020B0604020202020204" charset="0"/>
              </a:rPr>
              <a:t>Value/Benefits of Mediation</a:t>
            </a:r>
          </a:p>
        </p:txBody>
      </p:sp>
      <p:graphicFrame>
        <p:nvGraphicFramePr>
          <p:cNvPr id="25605" name="Rectangle 3">
            <a:extLst>
              <a:ext uri="{FF2B5EF4-FFF2-40B4-BE49-F238E27FC236}">
                <a16:creationId xmlns:a16="http://schemas.microsoft.com/office/drawing/2014/main" id="{A70BD1FF-4486-4432-9DF3-82853FE4D8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2338349"/>
              </p:ext>
            </p:extLst>
          </p:nvPr>
        </p:nvGraphicFramePr>
        <p:xfrm>
          <a:off x="311700" y="1152475"/>
          <a:ext cx="8520600" cy="341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09DBB0C8-62DF-45DE-9515-55A8F7240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/>
            <a:r>
              <a:rPr lang="en-US" sz="4000" dirty="0">
                <a:solidFill>
                  <a:schemeClr val="tx1"/>
                </a:solidFill>
                <a:latin typeface="Average" panose="020B0604020202020204" charset="0"/>
              </a:rPr>
              <a:t>The Basics in Mediating Legal Disputes</a:t>
            </a:r>
            <a:br>
              <a:rPr lang="en-US" sz="3000" dirty="0">
                <a:solidFill>
                  <a:schemeClr val="tx1"/>
                </a:solidFill>
              </a:rPr>
            </a:br>
            <a:endParaRPr lang="en-US" sz="3000" dirty="0">
              <a:solidFill>
                <a:schemeClr val="tx1"/>
              </a:solidFill>
            </a:endParaRPr>
          </a:p>
        </p:txBody>
      </p:sp>
      <p:graphicFrame>
        <p:nvGraphicFramePr>
          <p:cNvPr id="13" name="TextBox 9">
            <a:extLst>
              <a:ext uri="{FF2B5EF4-FFF2-40B4-BE49-F238E27FC236}">
                <a16:creationId xmlns:a16="http://schemas.microsoft.com/office/drawing/2014/main" id="{2FD7175E-DA11-E629-395D-346987BC93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577703"/>
              </p:ext>
            </p:extLst>
          </p:nvPr>
        </p:nvGraphicFramePr>
        <p:xfrm>
          <a:off x="734616" y="1369218"/>
          <a:ext cx="7674768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619307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275665" y="435207"/>
            <a:ext cx="8740588" cy="99417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tx1"/>
                </a:solidFill>
                <a:latin typeface="Average" panose="020B0604020202020204" charset="0"/>
              </a:rPr>
              <a:t>Essential Players with Decisional Authority?</a:t>
            </a:r>
          </a:p>
        </p:txBody>
      </p:sp>
      <p:graphicFrame>
        <p:nvGraphicFramePr>
          <p:cNvPr id="79" name="Google Shape;77;p16">
            <a:extLst>
              <a:ext uri="{FF2B5EF4-FFF2-40B4-BE49-F238E27FC236}">
                <a16:creationId xmlns:a16="http://schemas.microsoft.com/office/drawing/2014/main" id="{9C7B3FAB-38DF-7141-8871-20F2BA5C69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378056"/>
              </p:ext>
            </p:extLst>
          </p:nvPr>
        </p:nvGraphicFramePr>
        <p:xfrm>
          <a:off x="322729" y="1194405"/>
          <a:ext cx="8498542" cy="3513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499286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619B3503-D505-49AA-97C1-B299D58DB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809" y="0"/>
            <a:ext cx="6093190" cy="51435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innerShdw blurRad="139700" dist="50800" dir="54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E39A2319-946A-4C65-9B7C-1F86E9B1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50810" cy="5143497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251691" y="971919"/>
            <a:ext cx="2547427" cy="3337155"/>
          </a:xfrm>
        </p:spPr>
        <p:txBody>
          <a:bodyPr spcFirstLastPara="1" vert="horz" lIns="91440" tIns="45720" rIns="91440" bIns="45720" rtlCol="0" anchor="t" anchorCtr="0">
            <a:noAutofit/>
          </a:bodyPr>
          <a:lstStyle/>
          <a:p>
            <a:pPr marL="0" lvl="0" indent="0" algn="l" defTabSz="914400">
              <a:spcBef>
                <a:spcPct val="0"/>
              </a:spcBef>
              <a:spcAft>
                <a:spcPts val="0"/>
              </a:spcAft>
            </a:pPr>
            <a:r>
              <a:rPr lang="en-US" sz="4000" dirty="0">
                <a:solidFill>
                  <a:schemeClr val="tx1"/>
                </a:solidFill>
                <a:latin typeface="Average" panose="020B0604020202020204" charset="0"/>
              </a:rPr>
              <a:t>Common Problems with Decisional Authority:</a:t>
            </a:r>
          </a:p>
        </p:txBody>
      </p:sp>
      <p:graphicFrame>
        <p:nvGraphicFramePr>
          <p:cNvPr id="81" name="Google Shape;77;p16">
            <a:extLst>
              <a:ext uri="{FF2B5EF4-FFF2-40B4-BE49-F238E27FC236}">
                <a16:creationId xmlns:a16="http://schemas.microsoft.com/office/drawing/2014/main" id="{6362AA50-EA60-49B1-7F9A-2BD046B84A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0756096"/>
              </p:ext>
            </p:extLst>
          </p:nvPr>
        </p:nvGraphicFramePr>
        <p:xfrm>
          <a:off x="3496579" y="480056"/>
          <a:ext cx="5184184" cy="4152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265484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1250" defTabSz="914400"/>
            <a:r>
              <a:rPr lang="en-US" sz="4000" dirty="0">
                <a:solidFill>
                  <a:schemeClr val="tx1"/>
                </a:solidFill>
                <a:latin typeface="Average" panose="020B0604020202020204" charset="0"/>
              </a:rPr>
              <a:t>Mediating Legal Disputes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10"/>
          </p:nvPr>
        </p:nvSpPr>
        <p:spPr>
          <a:xfrm>
            <a:off x="1771650" y="5610231"/>
            <a:ext cx="2057400" cy="142872"/>
          </a:xfrm>
          <a:prstGeom prst="rect">
            <a:avLst/>
          </a:prstGeom>
        </p:spPr>
        <p:txBody>
          <a:bodyPr vert="horz" wrap="square" lIns="0" tIns="4330" rIns="0" bIns="0" rtlCol="0" anchor="ctr">
            <a:spAutoFit/>
          </a:bodyPr>
          <a:lstStyle/>
          <a:p>
            <a:pPr marL="8660" defTabSz="233812">
              <a:spcBef>
                <a:spcPts val="34"/>
              </a:spcBef>
              <a:buClrTx/>
            </a:pPr>
            <a:r>
              <a:rPr kern="12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Copyright</a:t>
            </a:r>
            <a:r>
              <a:rPr kern="1200" spc="-2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2022</a:t>
            </a:r>
            <a:r>
              <a:rPr kern="12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Michael </a:t>
            </a:r>
            <a:r>
              <a:rPr kern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G.</a:t>
            </a:r>
            <a:r>
              <a:rPr kern="12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Balmages</a:t>
            </a:r>
          </a:p>
        </p:txBody>
      </p:sp>
      <p:graphicFrame>
        <p:nvGraphicFramePr>
          <p:cNvPr id="21" name="TextBox 10">
            <a:extLst>
              <a:ext uri="{FF2B5EF4-FFF2-40B4-BE49-F238E27FC236}">
                <a16:creationId xmlns:a16="http://schemas.microsoft.com/office/drawing/2014/main" id="{9E06F47C-61F6-56C6-ECA0-2A3400E628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0008263"/>
              </p:ext>
            </p:extLst>
          </p:nvPr>
        </p:nvGraphicFramePr>
        <p:xfrm>
          <a:off x="734616" y="1369218"/>
          <a:ext cx="7674768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729619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21927" y="142872"/>
            <a:ext cx="8011085" cy="8513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0000"/>
          </a:bodyPr>
          <a:lstStyle/>
          <a:p>
            <a:pPr marL="221250" defTabSz="914400"/>
            <a:r>
              <a:rPr lang="en-US" sz="4000" dirty="0">
                <a:solidFill>
                  <a:schemeClr val="tx1"/>
                </a:solidFill>
                <a:latin typeface="Average" panose="020B0604020202020204" charset="0"/>
              </a:rPr>
              <a:t>Confirming Settlements at a Mediation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10"/>
          </p:nvPr>
        </p:nvSpPr>
        <p:spPr>
          <a:xfrm>
            <a:off x="1771650" y="5610231"/>
            <a:ext cx="2057400" cy="142872"/>
          </a:xfrm>
          <a:prstGeom prst="rect">
            <a:avLst/>
          </a:prstGeom>
        </p:spPr>
        <p:txBody>
          <a:bodyPr vert="horz" wrap="square" lIns="0" tIns="4330" rIns="0" bIns="0" rtlCol="0" anchor="ctr">
            <a:spAutoFit/>
          </a:bodyPr>
          <a:lstStyle/>
          <a:p>
            <a:pPr marL="8660" defTabSz="233812">
              <a:spcBef>
                <a:spcPts val="34"/>
              </a:spcBef>
              <a:buClrTx/>
            </a:pPr>
            <a:r>
              <a:rPr kern="12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Copyright</a:t>
            </a:r>
            <a:r>
              <a:rPr kern="1200" spc="-2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2022</a:t>
            </a:r>
            <a:r>
              <a:rPr kern="1200" spc="-1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Michael </a:t>
            </a:r>
            <a:r>
              <a:rPr kern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G.</a:t>
            </a:r>
            <a:r>
              <a:rPr kern="1200" spc="-14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kern="1200" spc="-7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Balmages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C07AE29-0B64-4EE1-84ED-36B4032E27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5510938"/>
              </p:ext>
            </p:extLst>
          </p:nvPr>
        </p:nvGraphicFramePr>
        <p:xfrm>
          <a:off x="1103219" y="1125144"/>
          <a:ext cx="6433857" cy="3749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Plus Sign 5">
            <a:extLst>
              <a:ext uri="{FF2B5EF4-FFF2-40B4-BE49-F238E27FC236}">
                <a16:creationId xmlns:a16="http://schemas.microsoft.com/office/drawing/2014/main" id="{51FAC33E-922F-42AD-B626-2D0DB65F0510}"/>
              </a:ext>
            </a:extLst>
          </p:cNvPr>
          <p:cNvSpPr/>
          <p:nvPr/>
        </p:nvSpPr>
        <p:spPr>
          <a:xfrm>
            <a:off x="4007224" y="1774102"/>
            <a:ext cx="645458" cy="672353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84631B83-7AA3-4E44-87E4-3FC5C8FF625A}"/>
              </a:ext>
            </a:extLst>
          </p:cNvPr>
          <p:cNvSpPr/>
          <p:nvPr/>
        </p:nvSpPr>
        <p:spPr>
          <a:xfrm>
            <a:off x="4114800" y="3193676"/>
            <a:ext cx="403412" cy="43030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88207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1541</TotalTime>
  <Words>1153</Words>
  <Application>Microsoft Office PowerPoint</Application>
  <PresentationFormat>On-screen Show (16:9)</PresentationFormat>
  <Paragraphs>197</Paragraphs>
  <Slides>27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Garamond</vt:lpstr>
      <vt:lpstr>Average</vt:lpstr>
      <vt:lpstr>Calibri</vt:lpstr>
      <vt:lpstr>Arial</vt:lpstr>
      <vt:lpstr>Times New Roman</vt:lpstr>
      <vt:lpstr>Wingdings</vt:lpstr>
      <vt:lpstr>Corbel</vt:lpstr>
      <vt:lpstr>Depth</vt:lpstr>
      <vt:lpstr>  MEDIATING LEGAL DISPUTES </vt:lpstr>
      <vt:lpstr>The Basics of Mediation</vt:lpstr>
      <vt:lpstr>Mediation       Vs.        Litigation</vt:lpstr>
      <vt:lpstr>Value/Benefits of Mediation</vt:lpstr>
      <vt:lpstr>The Basics in Mediating Legal Disputes </vt:lpstr>
      <vt:lpstr>Essential Players with Decisional Authority?</vt:lpstr>
      <vt:lpstr>Common Problems with Decisional Authority:</vt:lpstr>
      <vt:lpstr>Mediating Legal Disputes</vt:lpstr>
      <vt:lpstr>Confirming Settlements at a Mediation</vt:lpstr>
      <vt:lpstr>Client Unrealistic Expectations</vt:lpstr>
      <vt:lpstr>Barriers to Settlement</vt:lpstr>
      <vt:lpstr>PowerPoint Presentation</vt:lpstr>
      <vt:lpstr>PowerPoint Presentation</vt:lpstr>
      <vt:lpstr>TROUBLE FROM BOTH SIDES:</vt:lpstr>
      <vt:lpstr>PowerPoint Presentation</vt:lpstr>
      <vt:lpstr>PowerPoint Presentation</vt:lpstr>
      <vt:lpstr>PowerPoint Presentation</vt:lpstr>
      <vt:lpstr>Barriers to Settlement</vt:lpstr>
      <vt:lpstr>PowerPoint Presentation</vt:lpstr>
      <vt:lpstr>PowerPoint Presentation</vt:lpstr>
      <vt:lpstr>PowerPoint Presentation</vt:lpstr>
      <vt:lpstr>PowerPoint Presentation</vt:lpstr>
      <vt:lpstr>THE MEDIATOR'S PROPOSAL</vt:lpstr>
      <vt:lpstr>Mediator’s Keys to Success</vt:lpstr>
      <vt:lpstr>PowerPoint Presentation</vt:lpstr>
      <vt:lpstr>Thanks!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MEDIATING LEGAL DISPUTES  VIRGINIA BEACH BAR ASSOCIATION</dc:title>
  <dc:creator>Anca Potoan Riccio</dc:creator>
  <cp:lastModifiedBy>Anca Potoan Riccio</cp:lastModifiedBy>
  <cp:revision>43</cp:revision>
  <dcterms:modified xsi:type="dcterms:W3CDTF">2022-05-02T19:51:59Z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94B67891-66A6-4E7C-A0CF-B37FABB62BF6</vt:lpwstr>
  </property>
  <property fmtid="{D5CDD505-2E9C-101B-9397-08002B2CF9AE}" pid="3" name="ArticulatePath">
    <vt:lpwstr>General presentation</vt:lpwstr>
  </property>
</Properties>
</file>